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84" r:id="rId1"/>
  </p:sldMasterIdLst>
  <p:notesMasterIdLst>
    <p:notesMasterId r:id="rId12"/>
  </p:notesMasterIdLst>
  <p:sldIdLst>
    <p:sldId id="256" r:id="rId2"/>
    <p:sldId id="259" r:id="rId3"/>
    <p:sldId id="261" r:id="rId4"/>
    <p:sldId id="312" r:id="rId5"/>
    <p:sldId id="260" r:id="rId6"/>
    <p:sldId id="258" r:id="rId7"/>
    <p:sldId id="257" r:id="rId8"/>
    <p:sldId id="262" r:id="rId9"/>
    <p:sldId id="263" r:id="rId10"/>
    <p:sldId id="264" r:id="rId11"/>
  </p:sldIdLst>
  <p:sldSz cx="9144000" cy="5143500" type="screen16x9"/>
  <p:notesSz cx="6858000" cy="9144000"/>
  <p:embeddedFontLst>
    <p:embeddedFont>
      <p:font typeface="Anaheim" panose="020B0604020202020204" charset="0"/>
      <p:regular r:id="rId13"/>
      <p:bold r:id="rId14"/>
    </p:embeddedFont>
    <p:embeddedFont>
      <p:font typeface="Bebas Neue" panose="020B0606020202050201" pitchFamily="34" charset="0"/>
      <p:regular r:id="rId15"/>
    </p:embeddedFont>
    <p:embeddedFont>
      <p:font typeface="Kanit" panose="020B0604020202020204" charset="-34"/>
      <p:regular r:id="rId16"/>
      <p:bold r:id="rId17"/>
      <p:italic r:id="rId18"/>
      <p:boldItalic r:id="rId19"/>
    </p:embeddedFont>
    <p:embeddedFont>
      <p:font typeface="Open Sans" panose="020B0606030504020204" pitchFamily="34" charset="0"/>
      <p:regular r:id="rId20"/>
      <p:bold r:id="rId21"/>
      <p:italic r:id="rId22"/>
      <p:boldItalic r:id="rId23"/>
    </p:embeddedFont>
    <p:embeddedFont>
      <p:font typeface="Square721 BT" panose="020B0504020202060204" pitchFamily="34" charset="0"/>
      <p:regular r:id="rId24"/>
      <p:bold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CE48063-000B-4C75-8F3F-74C157E9CD38}">
  <a:tblStyle styleId="{7CE48063-000B-4C75-8F3F-74C157E9CD3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872AABB1-9BF4-4E8A-AC88-A2E8537A0840}" styleName="Table_1">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80" autoAdjust="0"/>
    <p:restoredTop sz="94660"/>
  </p:normalViewPr>
  <p:slideViewPr>
    <p:cSldViewPr snapToGrid="0">
      <p:cViewPr varScale="1">
        <p:scale>
          <a:sx n="76" d="100"/>
          <a:sy n="76" d="100"/>
        </p:scale>
        <p:origin x="102" y="10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font" Target="fonts/font13.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2.fntdata"/><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font" Target="fonts/font11.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2" name="Google Shape;34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5"/>
        <p:cNvGrpSpPr/>
        <p:nvPr/>
      </p:nvGrpSpPr>
      <p:grpSpPr>
        <a:xfrm>
          <a:off x="0" y="0"/>
          <a:ext cx="0" cy="0"/>
          <a:chOff x="0" y="0"/>
          <a:chExt cx="0" cy="0"/>
        </a:xfrm>
      </p:grpSpPr>
      <p:sp>
        <p:nvSpPr>
          <p:cNvPr id="626" name="Google Shape;626;g28ca3918fb5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7" name="Google Shape;627;g28ca3918fb5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Google Shape;456;g1e94832215e_1_1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7" name="Google Shape;457;g1e94832215e_1_1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0"/>
        <p:cNvGrpSpPr/>
        <p:nvPr/>
      </p:nvGrpSpPr>
      <p:grpSpPr>
        <a:xfrm>
          <a:off x="0" y="0"/>
          <a:ext cx="0" cy="0"/>
          <a:chOff x="0" y="0"/>
          <a:chExt cx="0" cy="0"/>
        </a:xfrm>
      </p:grpSpPr>
      <p:sp>
        <p:nvSpPr>
          <p:cNvPr id="581" name="Google Shape;581;g28ba50eb5f9_0_5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2" name="Google Shape;582;g28ba50eb5f9_0_5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0"/>
        <p:cNvGrpSpPr/>
        <p:nvPr/>
      </p:nvGrpSpPr>
      <p:grpSpPr>
        <a:xfrm>
          <a:off x="0" y="0"/>
          <a:ext cx="0" cy="0"/>
          <a:chOff x="0" y="0"/>
          <a:chExt cx="0" cy="0"/>
        </a:xfrm>
      </p:grpSpPr>
      <p:sp>
        <p:nvSpPr>
          <p:cNvPr id="581" name="Google Shape;581;g28ba50eb5f9_0_5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2" name="Google Shape;582;g28ba50eb5f9_0_5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78431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6"/>
        <p:cNvGrpSpPr/>
        <p:nvPr/>
      </p:nvGrpSpPr>
      <p:grpSpPr>
        <a:xfrm>
          <a:off x="0" y="0"/>
          <a:ext cx="0" cy="0"/>
          <a:chOff x="0" y="0"/>
          <a:chExt cx="0" cy="0"/>
        </a:xfrm>
      </p:grpSpPr>
      <p:sp>
        <p:nvSpPr>
          <p:cNvPr id="517" name="Google Shape;517;g28ba50eb5f9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8" name="Google Shape;518;g28ba50eb5f9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9"/>
        <p:cNvGrpSpPr/>
        <p:nvPr/>
      </p:nvGrpSpPr>
      <p:grpSpPr>
        <a:xfrm>
          <a:off x="0" y="0"/>
          <a:ext cx="0" cy="0"/>
          <a:chOff x="0" y="0"/>
          <a:chExt cx="0" cy="0"/>
        </a:xfrm>
      </p:grpSpPr>
      <p:sp>
        <p:nvSpPr>
          <p:cNvPr id="420" name="Google Shape;420;g28ba50eb5f9_0_2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1" name="Google Shape;421;g28ba50eb5f9_0_2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9"/>
        <p:cNvGrpSpPr/>
        <p:nvPr/>
      </p:nvGrpSpPr>
      <p:grpSpPr>
        <a:xfrm>
          <a:off x="0" y="0"/>
          <a:ext cx="0" cy="0"/>
          <a:chOff x="0" y="0"/>
          <a:chExt cx="0" cy="0"/>
        </a:xfrm>
      </p:grpSpPr>
      <p:sp>
        <p:nvSpPr>
          <p:cNvPr id="410" name="Google Shape;410;g1e9395c745e_0_1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1" name="Google Shape;411;g1e9395c745e_0_1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0"/>
        <p:cNvGrpSpPr/>
        <p:nvPr/>
      </p:nvGrpSpPr>
      <p:grpSpPr>
        <a:xfrm>
          <a:off x="0" y="0"/>
          <a:ext cx="0" cy="0"/>
          <a:chOff x="0" y="0"/>
          <a:chExt cx="0" cy="0"/>
        </a:xfrm>
      </p:grpSpPr>
      <p:sp>
        <p:nvSpPr>
          <p:cNvPr id="591" name="Google Shape;591;g1e943cd1542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2" name="Google Shape;592;g1e943cd1542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5"/>
        <p:cNvGrpSpPr/>
        <p:nvPr/>
      </p:nvGrpSpPr>
      <p:grpSpPr>
        <a:xfrm>
          <a:off x="0" y="0"/>
          <a:ext cx="0" cy="0"/>
          <a:chOff x="0" y="0"/>
          <a:chExt cx="0" cy="0"/>
        </a:xfrm>
      </p:grpSpPr>
      <p:sp>
        <p:nvSpPr>
          <p:cNvPr id="606" name="Google Shape;606;g28ca3918fb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7" name="Google Shape;607;g28ca3918fb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213450" y="237750"/>
            <a:ext cx="8717100" cy="4668000"/>
          </a:xfrm>
          <a:prstGeom prst="roundRect">
            <a:avLst>
              <a:gd name="adj" fmla="val 4368"/>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11" name="Google Shape;11;p2"/>
          <p:cNvSpPr txBox="1">
            <a:spLocks noGrp="1"/>
          </p:cNvSpPr>
          <p:nvPr>
            <p:ph type="ctrTitle"/>
          </p:nvPr>
        </p:nvSpPr>
        <p:spPr>
          <a:xfrm>
            <a:off x="4645288" y="1671300"/>
            <a:ext cx="3783600" cy="1800900"/>
          </a:xfrm>
          <a:prstGeom prst="rect">
            <a:avLst/>
          </a:prstGeom>
        </p:spPr>
        <p:txBody>
          <a:bodyPr spcFirstLastPara="1" wrap="square" lIns="91425" tIns="91425" rIns="91425" bIns="91425" anchor="b" anchorCtr="0">
            <a:noAutofit/>
          </a:bodyPr>
          <a:lstStyle>
            <a:lvl1pPr lvl="0">
              <a:lnSpc>
                <a:spcPct val="90000"/>
              </a:lnSpc>
              <a:spcBef>
                <a:spcPts val="0"/>
              </a:spcBef>
              <a:spcAft>
                <a:spcPts val="0"/>
              </a:spcAft>
              <a:buSzPts val="5200"/>
              <a:buNone/>
              <a:defRPr sz="4800">
                <a:latin typeface="Kanit"/>
                <a:ea typeface="Kanit"/>
                <a:cs typeface="Kanit"/>
                <a:sym typeface="Kanit"/>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719350" y="4088430"/>
            <a:ext cx="2445300" cy="572100"/>
          </a:xfrm>
          <a:prstGeom prst="rect">
            <a:avLst/>
          </a:prstGeom>
        </p:spPr>
        <p:txBody>
          <a:bodyPr spcFirstLastPara="1" wrap="square" lIns="91425" tIns="91425" rIns="91425" bIns="91425" anchor="b" anchorCtr="0">
            <a:noAutofit/>
          </a:bodyPr>
          <a:lstStyle>
            <a:lvl1pPr lvl="0">
              <a:lnSpc>
                <a:spcPct val="100000"/>
              </a:lnSpc>
              <a:spcBef>
                <a:spcPts val="0"/>
              </a:spcBef>
              <a:spcAft>
                <a:spcPts val="0"/>
              </a:spcAft>
              <a:buClr>
                <a:schemeClr val="dk1"/>
              </a:buClr>
              <a:buSzPts val="1200"/>
              <a:buNone/>
              <a:defRPr sz="1400">
                <a:solidFill>
                  <a:schemeClr val="dk1"/>
                </a:solidFill>
                <a:latin typeface="Arial"/>
                <a:ea typeface="Arial"/>
                <a:cs typeface="Arial"/>
                <a:sym typeface="Arial"/>
              </a:defRPr>
            </a:lvl1pPr>
            <a:lvl2pPr lvl="1" algn="ctr">
              <a:lnSpc>
                <a:spcPct val="100000"/>
              </a:lnSpc>
              <a:spcBef>
                <a:spcPts val="0"/>
              </a:spcBef>
              <a:spcAft>
                <a:spcPts val="0"/>
              </a:spcAft>
              <a:buClr>
                <a:schemeClr val="dk1"/>
              </a:buClr>
              <a:buSzPts val="1800"/>
              <a:buNone/>
              <a:defRPr sz="1800">
                <a:solidFill>
                  <a:schemeClr val="dk1"/>
                </a:solidFill>
              </a:defRPr>
            </a:lvl2pPr>
            <a:lvl3pPr lvl="2" algn="ctr">
              <a:lnSpc>
                <a:spcPct val="100000"/>
              </a:lnSpc>
              <a:spcBef>
                <a:spcPts val="0"/>
              </a:spcBef>
              <a:spcAft>
                <a:spcPts val="0"/>
              </a:spcAft>
              <a:buClr>
                <a:schemeClr val="dk1"/>
              </a:buClr>
              <a:buSzPts val="1800"/>
              <a:buNone/>
              <a:defRPr sz="1800">
                <a:solidFill>
                  <a:schemeClr val="dk1"/>
                </a:solidFill>
              </a:defRPr>
            </a:lvl3pPr>
            <a:lvl4pPr lvl="3" algn="ctr">
              <a:lnSpc>
                <a:spcPct val="100000"/>
              </a:lnSpc>
              <a:spcBef>
                <a:spcPts val="0"/>
              </a:spcBef>
              <a:spcAft>
                <a:spcPts val="0"/>
              </a:spcAft>
              <a:buClr>
                <a:schemeClr val="dk1"/>
              </a:buClr>
              <a:buSzPts val="1800"/>
              <a:buNone/>
              <a:defRPr sz="1800">
                <a:solidFill>
                  <a:schemeClr val="dk1"/>
                </a:solidFill>
              </a:defRPr>
            </a:lvl4pPr>
            <a:lvl5pPr lvl="4" algn="ctr">
              <a:lnSpc>
                <a:spcPct val="100000"/>
              </a:lnSpc>
              <a:spcBef>
                <a:spcPts val="0"/>
              </a:spcBef>
              <a:spcAft>
                <a:spcPts val="0"/>
              </a:spcAft>
              <a:buClr>
                <a:schemeClr val="dk1"/>
              </a:buClr>
              <a:buSzPts val="1800"/>
              <a:buNone/>
              <a:defRPr sz="1800">
                <a:solidFill>
                  <a:schemeClr val="dk1"/>
                </a:solidFill>
              </a:defRPr>
            </a:lvl5pPr>
            <a:lvl6pPr lvl="5" algn="ctr">
              <a:lnSpc>
                <a:spcPct val="100000"/>
              </a:lnSpc>
              <a:spcBef>
                <a:spcPts val="0"/>
              </a:spcBef>
              <a:spcAft>
                <a:spcPts val="0"/>
              </a:spcAft>
              <a:buClr>
                <a:schemeClr val="dk1"/>
              </a:buClr>
              <a:buSzPts val="1800"/>
              <a:buNone/>
              <a:defRPr sz="1800">
                <a:solidFill>
                  <a:schemeClr val="dk1"/>
                </a:solidFill>
              </a:defRPr>
            </a:lvl6pPr>
            <a:lvl7pPr lvl="6" algn="ctr">
              <a:lnSpc>
                <a:spcPct val="100000"/>
              </a:lnSpc>
              <a:spcBef>
                <a:spcPts val="0"/>
              </a:spcBef>
              <a:spcAft>
                <a:spcPts val="0"/>
              </a:spcAft>
              <a:buClr>
                <a:schemeClr val="dk1"/>
              </a:buClr>
              <a:buSzPts val="1800"/>
              <a:buNone/>
              <a:defRPr sz="1800">
                <a:solidFill>
                  <a:schemeClr val="dk1"/>
                </a:solidFill>
              </a:defRPr>
            </a:lvl7pPr>
            <a:lvl8pPr lvl="7" algn="ctr">
              <a:lnSpc>
                <a:spcPct val="100000"/>
              </a:lnSpc>
              <a:spcBef>
                <a:spcPts val="0"/>
              </a:spcBef>
              <a:spcAft>
                <a:spcPts val="0"/>
              </a:spcAft>
              <a:buClr>
                <a:schemeClr val="dk1"/>
              </a:buClr>
              <a:buSzPts val="1800"/>
              <a:buNone/>
              <a:defRPr sz="1800">
                <a:solidFill>
                  <a:schemeClr val="dk1"/>
                </a:solidFill>
              </a:defRPr>
            </a:lvl8pPr>
            <a:lvl9pPr lvl="8" algn="ctr">
              <a:lnSpc>
                <a:spcPct val="100000"/>
              </a:lnSpc>
              <a:spcBef>
                <a:spcPts val="0"/>
              </a:spcBef>
              <a:spcAft>
                <a:spcPts val="0"/>
              </a:spcAft>
              <a:buClr>
                <a:schemeClr val="dk1"/>
              </a:buClr>
              <a:buSzPts val="1800"/>
              <a:buNone/>
              <a:defRPr sz="1800">
                <a:solidFill>
                  <a:schemeClr val="dk1"/>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1">
  <p:cSld name="CUSTOM_2">
    <p:spTree>
      <p:nvGrpSpPr>
        <p:cNvPr id="1" name="Shape 259"/>
        <p:cNvGrpSpPr/>
        <p:nvPr/>
      </p:nvGrpSpPr>
      <p:grpSpPr>
        <a:xfrm>
          <a:off x="0" y="0"/>
          <a:ext cx="0" cy="0"/>
          <a:chOff x="0" y="0"/>
          <a:chExt cx="0" cy="0"/>
        </a:xfrm>
      </p:grpSpPr>
      <p:sp>
        <p:nvSpPr>
          <p:cNvPr id="260" name="Google Shape;260;p28"/>
          <p:cNvSpPr/>
          <p:nvPr/>
        </p:nvSpPr>
        <p:spPr>
          <a:xfrm>
            <a:off x="213450" y="237750"/>
            <a:ext cx="8717100" cy="4668000"/>
          </a:xfrm>
          <a:prstGeom prst="roundRect">
            <a:avLst>
              <a:gd name="adj" fmla="val 4368"/>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261" name="Google Shape;261;p28"/>
          <p:cNvSpPr txBox="1">
            <a:spLocks noGrp="1"/>
          </p:cNvSpPr>
          <p:nvPr>
            <p:ph type="sldNum" idx="12"/>
          </p:nvPr>
        </p:nvSpPr>
        <p:spPr>
          <a:xfrm>
            <a:off x="8428909" y="33820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
        <p:nvSpPr>
          <p:cNvPr id="262" name="Google Shape;262;p28"/>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63" name="Google Shape;263;p28"/>
          <p:cNvSpPr/>
          <p:nvPr/>
        </p:nvSpPr>
        <p:spPr>
          <a:xfrm rot="10800000">
            <a:off x="8524716" y="4602742"/>
            <a:ext cx="453000" cy="362700"/>
          </a:xfrm>
          <a:prstGeom prst="roundRect">
            <a:avLst>
              <a:gd name="adj" fmla="val 10152"/>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chemeClr val="dk1"/>
              </a:solidFill>
              <a:latin typeface="Kanit"/>
              <a:ea typeface="Kanit"/>
              <a:cs typeface="Kanit"/>
              <a:sym typeface="Kanit"/>
            </a:endParaRPr>
          </a:p>
        </p:txBody>
      </p:sp>
      <p:grpSp>
        <p:nvGrpSpPr>
          <p:cNvPr id="264" name="Google Shape;264;p28"/>
          <p:cNvGrpSpPr/>
          <p:nvPr/>
        </p:nvGrpSpPr>
        <p:grpSpPr>
          <a:xfrm rot="10800000">
            <a:off x="95649" y="211028"/>
            <a:ext cx="336257" cy="356978"/>
            <a:chOff x="3067575" y="1412275"/>
            <a:chExt cx="813000" cy="863100"/>
          </a:xfrm>
        </p:grpSpPr>
        <p:sp>
          <p:nvSpPr>
            <p:cNvPr id="265" name="Google Shape;265;p28"/>
            <p:cNvSpPr/>
            <p:nvPr/>
          </p:nvSpPr>
          <p:spPr>
            <a:xfrm>
              <a:off x="3408675" y="1412275"/>
              <a:ext cx="130800" cy="863100"/>
            </a:xfrm>
            <a:prstGeom prst="rect">
              <a:avLst/>
            </a:pr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266" name="Google Shape;266;p28"/>
            <p:cNvSpPr/>
            <p:nvPr/>
          </p:nvSpPr>
          <p:spPr>
            <a:xfrm rot="-3590857">
              <a:off x="3408676" y="1412504"/>
              <a:ext cx="130798" cy="862881"/>
            </a:xfrm>
            <a:prstGeom prst="rect">
              <a:avLst/>
            </a:pr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267" name="Google Shape;267;p28"/>
            <p:cNvSpPr/>
            <p:nvPr/>
          </p:nvSpPr>
          <p:spPr>
            <a:xfrm rot="3608459">
              <a:off x="3408666" y="1412403"/>
              <a:ext cx="130758" cy="862881"/>
            </a:xfrm>
            <a:prstGeom prst="rect">
              <a:avLst/>
            </a:pr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317"/>
        <p:cNvGrpSpPr/>
        <p:nvPr/>
      </p:nvGrpSpPr>
      <p:grpSpPr>
        <a:xfrm>
          <a:off x="0" y="0"/>
          <a:ext cx="0" cy="0"/>
          <a:chOff x="0" y="0"/>
          <a:chExt cx="0" cy="0"/>
        </a:xfrm>
      </p:grpSpPr>
      <p:sp>
        <p:nvSpPr>
          <p:cNvPr id="318" name="Google Shape;318;p34"/>
          <p:cNvSpPr txBox="1">
            <a:spLocks noGrp="1"/>
          </p:cNvSpPr>
          <p:nvPr>
            <p:ph type="sldNum" idx="12"/>
          </p:nvPr>
        </p:nvSpPr>
        <p:spPr>
          <a:xfrm>
            <a:off x="8428909" y="33820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
        <p:nvSpPr>
          <p:cNvPr id="319" name="Google Shape;319;p34"/>
          <p:cNvSpPr/>
          <p:nvPr/>
        </p:nvSpPr>
        <p:spPr>
          <a:xfrm>
            <a:off x="213450" y="237750"/>
            <a:ext cx="8717100" cy="4668000"/>
          </a:xfrm>
          <a:prstGeom prst="roundRect">
            <a:avLst>
              <a:gd name="adj" fmla="val 4368"/>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grpSp>
        <p:nvGrpSpPr>
          <p:cNvPr id="320" name="Google Shape;320;p34"/>
          <p:cNvGrpSpPr/>
          <p:nvPr/>
        </p:nvGrpSpPr>
        <p:grpSpPr>
          <a:xfrm>
            <a:off x="95649" y="211028"/>
            <a:ext cx="453000" cy="877740"/>
            <a:chOff x="95649" y="211028"/>
            <a:chExt cx="453000" cy="877740"/>
          </a:xfrm>
        </p:grpSpPr>
        <p:grpSp>
          <p:nvGrpSpPr>
            <p:cNvPr id="321" name="Google Shape;321;p34"/>
            <p:cNvGrpSpPr/>
            <p:nvPr/>
          </p:nvGrpSpPr>
          <p:grpSpPr>
            <a:xfrm>
              <a:off x="154021" y="731789"/>
              <a:ext cx="336257" cy="356978"/>
              <a:chOff x="3067575" y="1412275"/>
              <a:chExt cx="813000" cy="863100"/>
            </a:xfrm>
          </p:grpSpPr>
          <p:sp>
            <p:nvSpPr>
              <p:cNvPr id="322" name="Google Shape;322;p34"/>
              <p:cNvSpPr/>
              <p:nvPr/>
            </p:nvSpPr>
            <p:spPr>
              <a:xfrm>
                <a:off x="3408675" y="1412275"/>
                <a:ext cx="130800" cy="863100"/>
              </a:xfrm>
              <a:prstGeom prst="rect">
                <a:avLst/>
              </a:pr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323" name="Google Shape;323;p34"/>
              <p:cNvSpPr/>
              <p:nvPr/>
            </p:nvSpPr>
            <p:spPr>
              <a:xfrm rot="-3590857">
                <a:off x="3408676" y="1412504"/>
                <a:ext cx="130798" cy="862881"/>
              </a:xfrm>
              <a:prstGeom prst="rect">
                <a:avLst/>
              </a:pr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324" name="Google Shape;324;p34"/>
              <p:cNvSpPr/>
              <p:nvPr/>
            </p:nvSpPr>
            <p:spPr>
              <a:xfrm rot="3608459">
                <a:off x="3408666" y="1412403"/>
                <a:ext cx="130758" cy="862881"/>
              </a:xfrm>
              <a:prstGeom prst="rect">
                <a:avLst/>
              </a:pr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grpSp>
        <p:sp>
          <p:nvSpPr>
            <p:cNvPr id="325" name="Google Shape;325;p34"/>
            <p:cNvSpPr/>
            <p:nvPr/>
          </p:nvSpPr>
          <p:spPr>
            <a:xfrm>
              <a:off x="95649" y="211028"/>
              <a:ext cx="453000" cy="362700"/>
            </a:xfrm>
            <a:prstGeom prst="roundRect">
              <a:avLst>
                <a:gd name="adj" fmla="val 10152"/>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chemeClr val="dk1"/>
                </a:solidFill>
                <a:latin typeface="Kanit"/>
                <a:ea typeface="Kanit"/>
                <a:cs typeface="Kanit"/>
                <a:sym typeface="Kanit"/>
              </a:endParaRPr>
            </a:p>
          </p:txBody>
        </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1">
  <p:cSld name="BLANK_1_1_1_1_1_1_1_1">
    <p:spTree>
      <p:nvGrpSpPr>
        <p:cNvPr id="1" name="Shape 326"/>
        <p:cNvGrpSpPr/>
        <p:nvPr/>
      </p:nvGrpSpPr>
      <p:grpSpPr>
        <a:xfrm>
          <a:off x="0" y="0"/>
          <a:ext cx="0" cy="0"/>
          <a:chOff x="0" y="0"/>
          <a:chExt cx="0" cy="0"/>
        </a:xfrm>
      </p:grpSpPr>
      <p:sp>
        <p:nvSpPr>
          <p:cNvPr id="327" name="Google Shape;327;p35"/>
          <p:cNvSpPr txBox="1">
            <a:spLocks noGrp="1"/>
          </p:cNvSpPr>
          <p:nvPr>
            <p:ph type="sldNum" idx="12"/>
          </p:nvPr>
        </p:nvSpPr>
        <p:spPr>
          <a:xfrm>
            <a:off x="8428909" y="338201"/>
            <a:ext cx="548700" cy="3936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
              <a:t>‹Nº›</a:t>
            </a:fld>
            <a:endParaRPr/>
          </a:p>
        </p:txBody>
      </p:sp>
      <p:sp>
        <p:nvSpPr>
          <p:cNvPr id="328" name="Google Shape;328;p35"/>
          <p:cNvSpPr/>
          <p:nvPr/>
        </p:nvSpPr>
        <p:spPr>
          <a:xfrm>
            <a:off x="213450" y="237750"/>
            <a:ext cx="8717100" cy="4668000"/>
          </a:xfrm>
          <a:prstGeom prst="roundRect">
            <a:avLst>
              <a:gd name="adj" fmla="val 4368"/>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329" name="Google Shape;329;p35"/>
          <p:cNvSpPr/>
          <p:nvPr/>
        </p:nvSpPr>
        <p:spPr>
          <a:xfrm>
            <a:off x="95649" y="211028"/>
            <a:ext cx="453000" cy="362700"/>
          </a:xfrm>
          <a:prstGeom prst="roundRect">
            <a:avLst>
              <a:gd name="adj" fmla="val 10152"/>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solidFill>
                  <a:schemeClr val="dk1"/>
                </a:solidFill>
                <a:latin typeface="Kanit"/>
                <a:ea typeface="Kanit"/>
                <a:cs typeface="Kanit"/>
                <a:sym typeface="Kanit"/>
              </a:rPr>
              <a:t> </a:t>
            </a:r>
            <a:endParaRPr sz="2400">
              <a:solidFill>
                <a:schemeClr val="dk1"/>
              </a:solidFill>
              <a:latin typeface="Kanit"/>
              <a:ea typeface="Kanit"/>
              <a:cs typeface="Kanit"/>
              <a:sym typeface="Kanit"/>
            </a:endParaRPr>
          </a:p>
        </p:txBody>
      </p:sp>
      <p:grpSp>
        <p:nvGrpSpPr>
          <p:cNvPr id="330" name="Google Shape;330;p35"/>
          <p:cNvGrpSpPr/>
          <p:nvPr/>
        </p:nvGrpSpPr>
        <p:grpSpPr>
          <a:xfrm>
            <a:off x="8641459" y="4608464"/>
            <a:ext cx="336257" cy="356978"/>
            <a:chOff x="3067575" y="1412275"/>
            <a:chExt cx="813000" cy="863100"/>
          </a:xfrm>
        </p:grpSpPr>
        <p:sp>
          <p:nvSpPr>
            <p:cNvPr id="331" name="Google Shape;331;p35"/>
            <p:cNvSpPr/>
            <p:nvPr/>
          </p:nvSpPr>
          <p:spPr>
            <a:xfrm>
              <a:off x="3408675" y="1412275"/>
              <a:ext cx="130800" cy="863100"/>
            </a:xfrm>
            <a:prstGeom prst="rect">
              <a:avLst/>
            </a:pr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332" name="Google Shape;332;p35"/>
            <p:cNvSpPr/>
            <p:nvPr/>
          </p:nvSpPr>
          <p:spPr>
            <a:xfrm rot="-3590857">
              <a:off x="3408676" y="1412504"/>
              <a:ext cx="130798" cy="862881"/>
            </a:xfrm>
            <a:prstGeom prst="rect">
              <a:avLst/>
            </a:pr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333" name="Google Shape;333;p35"/>
            <p:cNvSpPr/>
            <p:nvPr/>
          </p:nvSpPr>
          <p:spPr>
            <a:xfrm rot="3608459">
              <a:off x="3408666" y="1412403"/>
              <a:ext cx="130758" cy="862881"/>
            </a:xfrm>
            <a:prstGeom prst="rect">
              <a:avLst/>
            </a:pr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p:nvPr/>
        </p:nvSpPr>
        <p:spPr>
          <a:xfrm>
            <a:off x="213450" y="237750"/>
            <a:ext cx="8717100" cy="4668000"/>
          </a:xfrm>
          <a:prstGeom prst="roundRect">
            <a:avLst>
              <a:gd name="adj" fmla="val 4368"/>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15" name="Google Shape;15;p3"/>
          <p:cNvSpPr txBox="1">
            <a:spLocks noGrp="1"/>
          </p:cNvSpPr>
          <p:nvPr>
            <p:ph type="title"/>
          </p:nvPr>
        </p:nvSpPr>
        <p:spPr>
          <a:xfrm>
            <a:off x="5494425" y="1744500"/>
            <a:ext cx="2934300" cy="1169700"/>
          </a:xfrm>
          <a:prstGeom prst="rect">
            <a:avLst/>
          </a:prstGeom>
        </p:spPr>
        <p:txBody>
          <a:bodyPr spcFirstLastPara="1" wrap="square" lIns="91425" tIns="91425" rIns="91425" bIns="91425" anchor="b" anchorCtr="0">
            <a:noAutofit/>
          </a:bodyPr>
          <a:lstStyle>
            <a:lvl1pPr lvl="0">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6" name="Google Shape;16;p3"/>
          <p:cNvSpPr txBox="1">
            <a:spLocks noGrp="1"/>
          </p:cNvSpPr>
          <p:nvPr>
            <p:ph type="title" idx="2" hasCustomPrompt="1"/>
          </p:nvPr>
        </p:nvSpPr>
        <p:spPr>
          <a:xfrm>
            <a:off x="715110" y="534988"/>
            <a:ext cx="2934300" cy="841800"/>
          </a:xfrm>
          <a:prstGeom prst="rect">
            <a:avLst/>
          </a:prstGeom>
        </p:spPr>
        <p:txBody>
          <a:bodyPr spcFirstLastPara="1" wrap="square" lIns="91425" tIns="91425" rIns="91425" bIns="91425" anchor="ctr" anchorCtr="0">
            <a:noAutofit/>
          </a:bodyPr>
          <a:lstStyle>
            <a:lvl1pPr lvl="0" rtl="0">
              <a:spcBef>
                <a:spcPts val="0"/>
              </a:spcBef>
              <a:spcAft>
                <a:spcPts val="0"/>
              </a:spcAft>
              <a:buSzPts val="6000"/>
              <a:buNone/>
              <a:defRPr sz="6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7" name="Google Shape;17;p3"/>
          <p:cNvSpPr txBox="1">
            <a:spLocks noGrp="1"/>
          </p:cNvSpPr>
          <p:nvPr>
            <p:ph type="subTitle" idx="1"/>
          </p:nvPr>
        </p:nvSpPr>
        <p:spPr>
          <a:xfrm>
            <a:off x="5494451" y="2914175"/>
            <a:ext cx="2934300" cy="48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sz="1400"/>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18" name="Google Shape;18;p3"/>
          <p:cNvSpPr txBox="1">
            <a:spLocks noGrp="1"/>
          </p:cNvSpPr>
          <p:nvPr>
            <p:ph type="sldNum" idx="12"/>
          </p:nvPr>
        </p:nvSpPr>
        <p:spPr>
          <a:xfrm>
            <a:off x="8428909" y="33820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9"/>
        <p:cNvGrpSpPr/>
        <p:nvPr/>
      </p:nvGrpSpPr>
      <p:grpSpPr>
        <a:xfrm>
          <a:off x="0" y="0"/>
          <a:ext cx="0" cy="0"/>
          <a:chOff x="0" y="0"/>
          <a:chExt cx="0" cy="0"/>
        </a:xfrm>
      </p:grpSpPr>
      <p:sp>
        <p:nvSpPr>
          <p:cNvPr id="30" name="Google Shape;30;p5"/>
          <p:cNvSpPr/>
          <p:nvPr/>
        </p:nvSpPr>
        <p:spPr>
          <a:xfrm>
            <a:off x="213450" y="237750"/>
            <a:ext cx="8717100" cy="4668000"/>
          </a:xfrm>
          <a:prstGeom prst="roundRect">
            <a:avLst>
              <a:gd name="adj" fmla="val 4368"/>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31" name="Google Shape;31;p5"/>
          <p:cNvSpPr txBox="1">
            <a:spLocks noGrp="1"/>
          </p:cNvSpPr>
          <p:nvPr>
            <p:ph type="subTitle" idx="1"/>
          </p:nvPr>
        </p:nvSpPr>
        <p:spPr>
          <a:xfrm>
            <a:off x="1030875" y="2118350"/>
            <a:ext cx="3210900" cy="2053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sz="1200"/>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32" name="Google Shape;32;p5"/>
          <p:cNvSpPr txBox="1">
            <a:spLocks noGrp="1"/>
          </p:cNvSpPr>
          <p:nvPr>
            <p:ph type="subTitle" idx="2"/>
          </p:nvPr>
        </p:nvSpPr>
        <p:spPr>
          <a:xfrm>
            <a:off x="4892651" y="2118350"/>
            <a:ext cx="3210900" cy="2053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sz="1200"/>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33" name="Google Shape;33;p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34" name="Google Shape;34;p5"/>
          <p:cNvSpPr txBox="1">
            <a:spLocks noGrp="1"/>
          </p:cNvSpPr>
          <p:nvPr>
            <p:ph type="sldNum" idx="12"/>
          </p:nvPr>
        </p:nvSpPr>
        <p:spPr>
          <a:xfrm>
            <a:off x="8428909" y="33820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
        <p:nvSpPr>
          <p:cNvPr id="35" name="Google Shape;35;p5"/>
          <p:cNvSpPr/>
          <p:nvPr/>
        </p:nvSpPr>
        <p:spPr>
          <a:xfrm rot="10800000">
            <a:off x="8524716" y="4602742"/>
            <a:ext cx="453000" cy="362700"/>
          </a:xfrm>
          <a:prstGeom prst="roundRect">
            <a:avLst>
              <a:gd name="adj" fmla="val 10152"/>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chemeClr val="dk1"/>
              </a:solidFill>
              <a:latin typeface="Kanit"/>
              <a:ea typeface="Kanit"/>
              <a:cs typeface="Kanit"/>
              <a:sym typeface="Kanit"/>
            </a:endParaRPr>
          </a:p>
        </p:txBody>
      </p:sp>
      <p:grpSp>
        <p:nvGrpSpPr>
          <p:cNvPr id="36" name="Google Shape;36;p5"/>
          <p:cNvGrpSpPr/>
          <p:nvPr/>
        </p:nvGrpSpPr>
        <p:grpSpPr>
          <a:xfrm rot="10800000">
            <a:off x="95649" y="211028"/>
            <a:ext cx="336257" cy="356978"/>
            <a:chOff x="3067575" y="1412275"/>
            <a:chExt cx="813000" cy="863100"/>
          </a:xfrm>
        </p:grpSpPr>
        <p:sp>
          <p:nvSpPr>
            <p:cNvPr id="37" name="Google Shape;37;p5"/>
            <p:cNvSpPr/>
            <p:nvPr/>
          </p:nvSpPr>
          <p:spPr>
            <a:xfrm>
              <a:off x="3408675" y="1412275"/>
              <a:ext cx="130800" cy="863100"/>
            </a:xfrm>
            <a:prstGeom prst="rect">
              <a:avLst/>
            </a:pr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38" name="Google Shape;38;p5"/>
            <p:cNvSpPr/>
            <p:nvPr/>
          </p:nvSpPr>
          <p:spPr>
            <a:xfrm rot="-3590857">
              <a:off x="3408676" y="1412504"/>
              <a:ext cx="130798" cy="862881"/>
            </a:xfrm>
            <a:prstGeom prst="rect">
              <a:avLst/>
            </a:pr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39" name="Google Shape;39;p5"/>
            <p:cNvSpPr/>
            <p:nvPr/>
          </p:nvSpPr>
          <p:spPr>
            <a:xfrm rot="3608459">
              <a:off x="3408666" y="1412403"/>
              <a:ext cx="130758" cy="862881"/>
            </a:xfrm>
            <a:prstGeom prst="rect">
              <a:avLst/>
            </a:pr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9"/>
        <p:cNvGrpSpPr/>
        <p:nvPr/>
      </p:nvGrpSpPr>
      <p:grpSpPr>
        <a:xfrm>
          <a:off x="0" y="0"/>
          <a:ext cx="0" cy="0"/>
          <a:chOff x="0" y="0"/>
          <a:chExt cx="0" cy="0"/>
        </a:xfrm>
      </p:grpSpPr>
      <p:sp>
        <p:nvSpPr>
          <p:cNvPr id="60" name="Google Shape;60;p9"/>
          <p:cNvSpPr/>
          <p:nvPr/>
        </p:nvSpPr>
        <p:spPr>
          <a:xfrm>
            <a:off x="213450" y="237750"/>
            <a:ext cx="8717100" cy="4668000"/>
          </a:xfrm>
          <a:prstGeom prst="roundRect">
            <a:avLst>
              <a:gd name="adj" fmla="val 4368"/>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61" name="Google Shape;61;p9"/>
          <p:cNvSpPr txBox="1">
            <a:spLocks noGrp="1"/>
          </p:cNvSpPr>
          <p:nvPr>
            <p:ph type="title"/>
          </p:nvPr>
        </p:nvSpPr>
        <p:spPr>
          <a:xfrm>
            <a:off x="715100" y="535000"/>
            <a:ext cx="3327600" cy="1209300"/>
          </a:xfrm>
          <a:prstGeom prst="rect">
            <a:avLst/>
          </a:prstGeom>
        </p:spPr>
        <p:txBody>
          <a:bodyPr spcFirstLastPara="1" wrap="square" lIns="91425" tIns="91425" rIns="91425" bIns="91425" anchor="b" anchorCtr="0">
            <a:noAutofit/>
          </a:bodyPr>
          <a:lstStyle>
            <a:lvl1pPr lvl="0" algn="r" rtl="0">
              <a:spcBef>
                <a:spcPts val="0"/>
              </a:spcBef>
              <a:spcAft>
                <a:spcPts val="0"/>
              </a:spcAft>
              <a:buSzPts val="3600"/>
              <a:buNone/>
              <a:defRPr sz="72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62" name="Google Shape;62;p9"/>
          <p:cNvSpPr txBox="1">
            <a:spLocks noGrp="1"/>
          </p:cNvSpPr>
          <p:nvPr>
            <p:ph type="subTitle" idx="1"/>
          </p:nvPr>
        </p:nvSpPr>
        <p:spPr>
          <a:xfrm>
            <a:off x="715100" y="1827675"/>
            <a:ext cx="3327600" cy="9501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200"/>
              <a:buNone/>
              <a:defRPr sz="1400"/>
            </a:lvl1pPr>
            <a:lvl2pPr lvl="1" algn="ctr" rtl="0">
              <a:lnSpc>
                <a:spcPct val="100000"/>
              </a:lnSpc>
              <a:spcBef>
                <a:spcPts val="0"/>
              </a:spcBef>
              <a:spcAft>
                <a:spcPts val="0"/>
              </a:spcAft>
              <a:buSzPts val="1200"/>
              <a:buNone/>
              <a:defRPr/>
            </a:lvl2pPr>
            <a:lvl3pPr lvl="2" algn="ctr" rtl="0">
              <a:lnSpc>
                <a:spcPct val="100000"/>
              </a:lnSpc>
              <a:spcBef>
                <a:spcPts val="1600"/>
              </a:spcBef>
              <a:spcAft>
                <a:spcPts val="0"/>
              </a:spcAft>
              <a:buSzPts val="1200"/>
              <a:buNone/>
              <a:defRPr/>
            </a:lvl3pPr>
            <a:lvl4pPr lvl="3" algn="ctr" rtl="0">
              <a:lnSpc>
                <a:spcPct val="100000"/>
              </a:lnSpc>
              <a:spcBef>
                <a:spcPts val="1600"/>
              </a:spcBef>
              <a:spcAft>
                <a:spcPts val="0"/>
              </a:spcAft>
              <a:buSzPts val="1200"/>
              <a:buNone/>
              <a:defRPr/>
            </a:lvl4pPr>
            <a:lvl5pPr lvl="4" algn="ctr" rtl="0">
              <a:lnSpc>
                <a:spcPct val="100000"/>
              </a:lnSpc>
              <a:spcBef>
                <a:spcPts val="1600"/>
              </a:spcBef>
              <a:spcAft>
                <a:spcPts val="0"/>
              </a:spcAft>
              <a:buSzPts val="1200"/>
              <a:buNone/>
              <a:defRPr/>
            </a:lvl5pPr>
            <a:lvl6pPr lvl="5" algn="ctr" rtl="0">
              <a:lnSpc>
                <a:spcPct val="100000"/>
              </a:lnSpc>
              <a:spcBef>
                <a:spcPts val="1600"/>
              </a:spcBef>
              <a:spcAft>
                <a:spcPts val="0"/>
              </a:spcAft>
              <a:buSzPts val="1200"/>
              <a:buNone/>
              <a:defRPr/>
            </a:lvl6pPr>
            <a:lvl7pPr lvl="6" algn="ctr" rtl="0">
              <a:lnSpc>
                <a:spcPct val="100000"/>
              </a:lnSpc>
              <a:spcBef>
                <a:spcPts val="1600"/>
              </a:spcBef>
              <a:spcAft>
                <a:spcPts val="0"/>
              </a:spcAft>
              <a:buSzPts val="1200"/>
              <a:buNone/>
              <a:defRPr/>
            </a:lvl7pPr>
            <a:lvl8pPr lvl="7" algn="ctr" rtl="0">
              <a:lnSpc>
                <a:spcPct val="100000"/>
              </a:lnSpc>
              <a:spcBef>
                <a:spcPts val="1600"/>
              </a:spcBef>
              <a:spcAft>
                <a:spcPts val="0"/>
              </a:spcAft>
              <a:buSzPts val="1200"/>
              <a:buNone/>
              <a:defRPr/>
            </a:lvl8pPr>
            <a:lvl9pPr lvl="8" algn="ctr" rtl="0">
              <a:lnSpc>
                <a:spcPct val="100000"/>
              </a:lnSpc>
              <a:spcBef>
                <a:spcPts val="1600"/>
              </a:spcBef>
              <a:spcAft>
                <a:spcPts val="1600"/>
              </a:spcAft>
              <a:buSzPts val="1200"/>
              <a:buNone/>
              <a:defRPr/>
            </a:lvl9pPr>
          </a:lstStyle>
          <a:p>
            <a:endParaRPr/>
          </a:p>
        </p:txBody>
      </p:sp>
      <p:sp>
        <p:nvSpPr>
          <p:cNvPr id="63" name="Google Shape;63;p9"/>
          <p:cNvSpPr txBox="1">
            <a:spLocks noGrp="1"/>
          </p:cNvSpPr>
          <p:nvPr>
            <p:ph type="sldNum" idx="12"/>
          </p:nvPr>
        </p:nvSpPr>
        <p:spPr>
          <a:xfrm>
            <a:off x="8428909" y="33820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73"/>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able of contents">
  <p:cSld name="BLANK_1">
    <p:spTree>
      <p:nvGrpSpPr>
        <p:cNvPr id="1" name="Shape 74"/>
        <p:cNvGrpSpPr/>
        <p:nvPr/>
      </p:nvGrpSpPr>
      <p:grpSpPr>
        <a:xfrm>
          <a:off x="0" y="0"/>
          <a:ext cx="0" cy="0"/>
          <a:chOff x="0" y="0"/>
          <a:chExt cx="0" cy="0"/>
        </a:xfrm>
      </p:grpSpPr>
      <p:sp>
        <p:nvSpPr>
          <p:cNvPr id="75" name="Google Shape;75;p13"/>
          <p:cNvSpPr/>
          <p:nvPr/>
        </p:nvSpPr>
        <p:spPr>
          <a:xfrm>
            <a:off x="213450" y="237750"/>
            <a:ext cx="8717100" cy="4668000"/>
          </a:xfrm>
          <a:prstGeom prst="roundRect">
            <a:avLst>
              <a:gd name="adj" fmla="val 4368"/>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76" name="Google Shape;76;p13"/>
          <p:cNvSpPr txBox="1">
            <a:spLocks noGrp="1"/>
          </p:cNvSpPr>
          <p:nvPr>
            <p:ph type="title" hasCustomPrompt="1"/>
          </p:nvPr>
        </p:nvSpPr>
        <p:spPr>
          <a:xfrm>
            <a:off x="2471813" y="1374850"/>
            <a:ext cx="735900" cy="5934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000" b="1"/>
            </a:lvl1pPr>
            <a:lvl2pPr lvl="1" rtl="0">
              <a:spcBef>
                <a:spcPts val="0"/>
              </a:spcBef>
              <a:spcAft>
                <a:spcPts val="0"/>
              </a:spcAft>
              <a:buSzPts val="3000"/>
              <a:buNone/>
              <a:defRPr sz="3000" b="1"/>
            </a:lvl2pPr>
            <a:lvl3pPr lvl="2" rtl="0">
              <a:spcBef>
                <a:spcPts val="0"/>
              </a:spcBef>
              <a:spcAft>
                <a:spcPts val="0"/>
              </a:spcAft>
              <a:buSzPts val="3000"/>
              <a:buNone/>
              <a:defRPr sz="3000" b="1"/>
            </a:lvl3pPr>
            <a:lvl4pPr lvl="3" rtl="0">
              <a:spcBef>
                <a:spcPts val="0"/>
              </a:spcBef>
              <a:spcAft>
                <a:spcPts val="0"/>
              </a:spcAft>
              <a:buSzPts val="3000"/>
              <a:buNone/>
              <a:defRPr sz="3000" b="1"/>
            </a:lvl4pPr>
            <a:lvl5pPr lvl="4" rtl="0">
              <a:spcBef>
                <a:spcPts val="0"/>
              </a:spcBef>
              <a:spcAft>
                <a:spcPts val="0"/>
              </a:spcAft>
              <a:buSzPts val="3000"/>
              <a:buNone/>
              <a:defRPr sz="3000" b="1"/>
            </a:lvl5pPr>
            <a:lvl6pPr lvl="5" rtl="0">
              <a:spcBef>
                <a:spcPts val="0"/>
              </a:spcBef>
              <a:spcAft>
                <a:spcPts val="0"/>
              </a:spcAft>
              <a:buSzPts val="3000"/>
              <a:buNone/>
              <a:defRPr sz="3000" b="1"/>
            </a:lvl6pPr>
            <a:lvl7pPr lvl="6" rtl="0">
              <a:spcBef>
                <a:spcPts val="0"/>
              </a:spcBef>
              <a:spcAft>
                <a:spcPts val="0"/>
              </a:spcAft>
              <a:buSzPts val="3000"/>
              <a:buNone/>
              <a:defRPr sz="3000" b="1"/>
            </a:lvl7pPr>
            <a:lvl8pPr lvl="7" rtl="0">
              <a:spcBef>
                <a:spcPts val="0"/>
              </a:spcBef>
              <a:spcAft>
                <a:spcPts val="0"/>
              </a:spcAft>
              <a:buSzPts val="3000"/>
              <a:buNone/>
              <a:defRPr sz="3000" b="1"/>
            </a:lvl8pPr>
            <a:lvl9pPr lvl="8" rtl="0">
              <a:spcBef>
                <a:spcPts val="0"/>
              </a:spcBef>
              <a:spcAft>
                <a:spcPts val="0"/>
              </a:spcAft>
              <a:buSzPts val="3000"/>
              <a:buNone/>
              <a:defRPr sz="3000" b="1"/>
            </a:lvl9pPr>
          </a:lstStyle>
          <a:p>
            <a:r>
              <a:t>xx%</a:t>
            </a:r>
          </a:p>
        </p:txBody>
      </p:sp>
      <p:sp>
        <p:nvSpPr>
          <p:cNvPr id="77" name="Google Shape;77;p13"/>
          <p:cNvSpPr txBox="1">
            <a:spLocks noGrp="1"/>
          </p:cNvSpPr>
          <p:nvPr>
            <p:ph type="subTitle" idx="1"/>
          </p:nvPr>
        </p:nvSpPr>
        <p:spPr>
          <a:xfrm>
            <a:off x="5143075" y="1429150"/>
            <a:ext cx="2613000" cy="4848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200"/>
              <a:buNone/>
              <a:defRPr/>
            </a:lvl2pPr>
            <a:lvl3pPr lvl="2" rtl="0">
              <a:lnSpc>
                <a:spcPct val="100000"/>
              </a:lnSpc>
              <a:spcBef>
                <a:spcPts val="0"/>
              </a:spcBef>
              <a:spcAft>
                <a:spcPts val="0"/>
              </a:spcAft>
              <a:buSzPts val="1200"/>
              <a:buNone/>
              <a:defRPr/>
            </a:lvl3pPr>
            <a:lvl4pPr lvl="3" rtl="0">
              <a:lnSpc>
                <a:spcPct val="100000"/>
              </a:lnSpc>
              <a:spcBef>
                <a:spcPts val="0"/>
              </a:spcBef>
              <a:spcAft>
                <a:spcPts val="0"/>
              </a:spcAft>
              <a:buSzPts val="1200"/>
              <a:buNone/>
              <a:defRPr/>
            </a:lvl4pPr>
            <a:lvl5pPr lvl="4" rtl="0">
              <a:lnSpc>
                <a:spcPct val="100000"/>
              </a:lnSpc>
              <a:spcBef>
                <a:spcPts val="0"/>
              </a:spcBef>
              <a:spcAft>
                <a:spcPts val="0"/>
              </a:spcAft>
              <a:buSzPts val="1200"/>
              <a:buNone/>
              <a:defRPr/>
            </a:lvl5pPr>
            <a:lvl6pPr lvl="5" rtl="0">
              <a:lnSpc>
                <a:spcPct val="100000"/>
              </a:lnSpc>
              <a:spcBef>
                <a:spcPts val="0"/>
              </a:spcBef>
              <a:spcAft>
                <a:spcPts val="0"/>
              </a:spcAft>
              <a:buSzPts val="1200"/>
              <a:buNone/>
              <a:defRPr/>
            </a:lvl6pPr>
            <a:lvl7pPr lvl="6" rtl="0">
              <a:lnSpc>
                <a:spcPct val="100000"/>
              </a:lnSpc>
              <a:spcBef>
                <a:spcPts val="0"/>
              </a:spcBef>
              <a:spcAft>
                <a:spcPts val="0"/>
              </a:spcAft>
              <a:buSzPts val="1200"/>
              <a:buNone/>
              <a:defRPr/>
            </a:lvl7pPr>
            <a:lvl8pPr lvl="7" rtl="0">
              <a:lnSpc>
                <a:spcPct val="100000"/>
              </a:lnSpc>
              <a:spcBef>
                <a:spcPts val="0"/>
              </a:spcBef>
              <a:spcAft>
                <a:spcPts val="0"/>
              </a:spcAft>
              <a:buSzPts val="1200"/>
              <a:buNone/>
              <a:defRPr/>
            </a:lvl8pPr>
            <a:lvl9pPr lvl="8" rtl="0">
              <a:lnSpc>
                <a:spcPct val="100000"/>
              </a:lnSpc>
              <a:spcBef>
                <a:spcPts val="0"/>
              </a:spcBef>
              <a:spcAft>
                <a:spcPts val="0"/>
              </a:spcAft>
              <a:buSzPts val="1200"/>
              <a:buNone/>
              <a:defRPr/>
            </a:lvl9pPr>
          </a:lstStyle>
          <a:p>
            <a:endParaRPr/>
          </a:p>
        </p:txBody>
      </p:sp>
      <p:sp>
        <p:nvSpPr>
          <p:cNvPr id="78" name="Google Shape;78;p13"/>
          <p:cNvSpPr txBox="1">
            <a:spLocks noGrp="1"/>
          </p:cNvSpPr>
          <p:nvPr>
            <p:ph type="title" idx="2"/>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79" name="Google Shape;79;p13"/>
          <p:cNvSpPr txBox="1">
            <a:spLocks noGrp="1"/>
          </p:cNvSpPr>
          <p:nvPr>
            <p:ph type="subTitle" idx="3"/>
          </p:nvPr>
        </p:nvSpPr>
        <p:spPr>
          <a:xfrm>
            <a:off x="3207750" y="1429150"/>
            <a:ext cx="1420800" cy="4848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Kanit"/>
              <a:buNone/>
              <a:defRPr sz="2400">
                <a:solidFill>
                  <a:schemeClr val="dk1"/>
                </a:solidFill>
                <a:latin typeface="Kanit"/>
                <a:ea typeface="Kanit"/>
                <a:cs typeface="Kanit"/>
                <a:sym typeface="Kanit"/>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80" name="Google Shape;80;p13"/>
          <p:cNvSpPr txBox="1">
            <a:spLocks noGrp="1"/>
          </p:cNvSpPr>
          <p:nvPr>
            <p:ph type="sldNum" idx="12"/>
          </p:nvPr>
        </p:nvSpPr>
        <p:spPr>
          <a:xfrm>
            <a:off x="8428909" y="33820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
        <p:nvSpPr>
          <p:cNvPr id="81" name="Google Shape;81;p13"/>
          <p:cNvSpPr txBox="1">
            <a:spLocks noGrp="1"/>
          </p:cNvSpPr>
          <p:nvPr>
            <p:ph type="title" idx="4" hasCustomPrompt="1"/>
          </p:nvPr>
        </p:nvSpPr>
        <p:spPr>
          <a:xfrm>
            <a:off x="2471813" y="2568900"/>
            <a:ext cx="735900" cy="5934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000" b="1"/>
            </a:lvl1pPr>
            <a:lvl2pPr lvl="1" rtl="0">
              <a:spcBef>
                <a:spcPts val="0"/>
              </a:spcBef>
              <a:spcAft>
                <a:spcPts val="0"/>
              </a:spcAft>
              <a:buSzPts val="3000"/>
              <a:buNone/>
              <a:defRPr sz="3000" b="1"/>
            </a:lvl2pPr>
            <a:lvl3pPr lvl="2" rtl="0">
              <a:spcBef>
                <a:spcPts val="0"/>
              </a:spcBef>
              <a:spcAft>
                <a:spcPts val="0"/>
              </a:spcAft>
              <a:buSzPts val="3000"/>
              <a:buNone/>
              <a:defRPr sz="3000" b="1"/>
            </a:lvl3pPr>
            <a:lvl4pPr lvl="3" rtl="0">
              <a:spcBef>
                <a:spcPts val="0"/>
              </a:spcBef>
              <a:spcAft>
                <a:spcPts val="0"/>
              </a:spcAft>
              <a:buSzPts val="3000"/>
              <a:buNone/>
              <a:defRPr sz="3000" b="1"/>
            </a:lvl4pPr>
            <a:lvl5pPr lvl="4" rtl="0">
              <a:spcBef>
                <a:spcPts val="0"/>
              </a:spcBef>
              <a:spcAft>
                <a:spcPts val="0"/>
              </a:spcAft>
              <a:buSzPts val="3000"/>
              <a:buNone/>
              <a:defRPr sz="3000" b="1"/>
            </a:lvl5pPr>
            <a:lvl6pPr lvl="5" rtl="0">
              <a:spcBef>
                <a:spcPts val="0"/>
              </a:spcBef>
              <a:spcAft>
                <a:spcPts val="0"/>
              </a:spcAft>
              <a:buSzPts val="3000"/>
              <a:buNone/>
              <a:defRPr sz="3000" b="1"/>
            </a:lvl6pPr>
            <a:lvl7pPr lvl="6" rtl="0">
              <a:spcBef>
                <a:spcPts val="0"/>
              </a:spcBef>
              <a:spcAft>
                <a:spcPts val="0"/>
              </a:spcAft>
              <a:buSzPts val="3000"/>
              <a:buNone/>
              <a:defRPr sz="3000" b="1"/>
            </a:lvl7pPr>
            <a:lvl8pPr lvl="7" rtl="0">
              <a:spcBef>
                <a:spcPts val="0"/>
              </a:spcBef>
              <a:spcAft>
                <a:spcPts val="0"/>
              </a:spcAft>
              <a:buSzPts val="3000"/>
              <a:buNone/>
              <a:defRPr sz="3000" b="1"/>
            </a:lvl8pPr>
            <a:lvl9pPr lvl="8" rtl="0">
              <a:spcBef>
                <a:spcPts val="0"/>
              </a:spcBef>
              <a:spcAft>
                <a:spcPts val="0"/>
              </a:spcAft>
              <a:buSzPts val="3000"/>
              <a:buNone/>
              <a:defRPr sz="3000" b="1"/>
            </a:lvl9pPr>
          </a:lstStyle>
          <a:p>
            <a:r>
              <a:t>xx%</a:t>
            </a:r>
          </a:p>
        </p:txBody>
      </p:sp>
      <p:sp>
        <p:nvSpPr>
          <p:cNvPr id="82" name="Google Shape;82;p13"/>
          <p:cNvSpPr txBox="1">
            <a:spLocks noGrp="1"/>
          </p:cNvSpPr>
          <p:nvPr>
            <p:ph type="subTitle" idx="5"/>
          </p:nvPr>
        </p:nvSpPr>
        <p:spPr>
          <a:xfrm>
            <a:off x="5143075" y="2623200"/>
            <a:ext cx="2613000" cy="4848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200"/>
              <a:buNone/>
              <a:defRPr/>
            </a:lvl2pPr>
            <a:lvl3pPr lvl="2" rtl="0">
              <a:lnSpc>
                <a:spcPct val="100000"/>
              </a:lnSpc>
              <a:spcBef>
                <a:spcPts val="0"/>
              </a:spcBef>
              <a:spcAft>
                <a:spcPts val="0"/>
              </a:spcAft>
              <a:buSzPts val="1200"/>
              <a:buNone/>
              <a:defRPr/>
            </a:lvl3pPr>
            <a:lvl4pPr lvl="3" rtl="0">
              <a:lnSpc>
                <a:spcPct val="100000"/>
              </a:lnSpc>
              <a:spcBef>
                <a:spcPts val="0"/>
              </a:spcBef>
              <a:spcAft>
                <a:spcPts val="0"/>
              </a:spcAft>
              <a:buSzPts val="1200"/>
              <a:buNone/>
              <a:defRPr/>
            </a:lvl4pPr>
            <a:lvl5pPr lvl="4" rtl="0">
              <a:lnSpc>
                <a:spcPct val="100000"/>
              </a:lnSpc>
              <a:spcBef>
                <a:spcPts val="0"/>
              </a:spcBef>
              <a:spcAft>
                <a:spcPts val="0"/>
              </a:spcAft>
              <a:buSzPts val="1200"/>
              <a:buNone/>
              <a:defRPr/>
            </a:lvl5pPr>
            <a:lvl6pPr lvl="5" rtl="0">
              <a:lnSpc>
                <a:spcPct val="100000"/>
              </a:lnSpc>
              <a:spcBef>
                <a:spcPts val="0"/>
              </a:spcBef>
              <a:spcAft>
                <a:spcPts val="0"/>
              </a:spcAft>
              <a:buSzPts val="1200"/>
              <a:buNone/>
              <a:defRPr/>
            </a:lvl6pPr>
            <a:lvl7pPr lvl="6" rtl="0">
              <a:lnSpc>
                <a:spcPct val="100000"/>
              </a:lnSpc>
              <a:spcBef>
                <a:spcPts val="0"/>
              </a:spcBef>
              <a:spcAft>
                <a:spcPts val="0"/>
              </a:spcAft>
              <a:buSzPts val="1200"/>
              <a:buNone/>
              <a:defRPr/>
            </a:lvl7pPr>
            <a:lvl8pPr lvl="7" rtl="0">
              <a:lnSpc>
                <a:spcPct val="100000"/>
              </a:lnSpc>
              <a:spcBef>
                <a:spcPts val="0"/>
              </a:spcBef>
              <a:spcAft>
                <a:spcPts val="0"/>
              </a:spcAft>
              <a:buSzPts val="1200"/>
              <a:buNone/>
              <a:defRPr/>
            </a:lvl8pPr>
            <a:lvl9pPr lvl="8" rtl="0">
              <a:lnSpc>
                <a:spcPct val="100000"/>
              </a:lnSpc>
              <a:spcBef>
                <a:spcPts val="0"/>
              </a:spcBef>
              <a:spcAft>
                <a:spcPts val="0"/>
              </a:spcAft>
              <a:buSzPts val="1200"/>
              <a:buNone/>
              <a:defRPr/>
            </a:lvl9pPr>
          </a:lstStyle>
          <a:p>
            <a:endParaRPr/>
          </a:p>
        </p:txBody>
      </p:sp>
      <p:sp>
        <p:nvSpPr>
          <p:cNvPr id="83" name="Google Shape;83;p13"/>
          <p:cNvSpPr txBox="1">
            <a:spLocks noGrp="1"/>
          </p:cNvSpPr>
          <p:nvPr>
            <p:ph type="subTitle" idx="6"/>
          </p:nvPr>
        </p:nvSpPr>
        <p:spPr>
          <a:xfrm>
            <a:off x="3207750" y="2623200"/>
            <a:ext cx="1420800" cy="4848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Kanit"/>
              <a:buNone/>
              <a:defRPr sz="2400">
                <a:solidFill>
                  <a:schemeClr val="dk1"/>
                </a:solidFill>
                <a:latin typeface="Kanit"/>
                <a:ea typeface="Kanit"/>
                <a:cs typeface="Kanit"/>
                <a:sym typeface="Kanit"/>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84" name="Google Shape;84;p13"/>
          <p:cNvSpPr/>
          <p:nvPr/>
        </p:nvSpPr>
        <p:spPr>
          <a:xfrm>
            <a:off x="95649" y="211028"/>
            <a:ext cx="453000" cy="362700"/>
          </a:xfrm>
          <a:prstGeom prst="roundRect">
            <a:avLst>
              <a:gd name="adj" fmla="val 10152"/>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chemeClr val="dk1"/>
              </a:solidFill>
              <a:latin typeface="Kanit"/>
              <a:ea typeface="Kanit"/>
              <a:cs typeface="Kanit"/>
              <a:sym typeface="Kanit"/>
            </a:endParaRPr>
          </a:p>
        </p:txBody>
      </p:sp>
      <p:grpSp>
        <p:nvGrpSpPr>
          <p:cNvPr id="85" name="Google Shape;85;p13"/>
          <p:cNvGrpSpPr/>
          <p:nvPr/>
        </p:nvGrpSpPr>
        <p:grpSpPr>
          <a:xfrm>
            <a:off x="8641459" y="4608464"/>
            <a:ext cx="336257" cy="356978"/>
            <a:chOff x="3067575" y="1412275"/>
            <a:chExt cx="813000" cy="863100"/>
          </a:xfrm>
        </p:grpSpPr>
        <p:sp>
          <p:nvSpPr>
            <p:cNvPr id="86" name="Google Shape;86;p13"/>
            <p:cNvSpPr/>
            <p:nvPr/>
          </p:nvSpPr>
          <p:spPr>
            <a:xfrm>
              <a:off x="3408675" y="1412275"/>
              <a:ext cx="130800" cy="863100"/>
            </a:xfrm>
            <a:prstGeom prst="rect">
              <a:avLst/>
            </a:pr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87" name="Google Shape;87;p13"/>
            <p:cNvSpPr/>
            <p:nvPr/>
          </p:nvSpPr>
          <p:spPr>
            <a:xfrm rot="-3590857">
              <a:off x="3408676" y="1412504"/>
              <a:ext cx="130798" cy="862881"/>
            </a:xfrm>
            <a:prstGeom prst="rect">
              <a:avLst/>
            </a:pr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88" name="Google Shape;88;p13"/>
            <p:cNvSpPr/>
            <p:nvPr/>
          </p:nvSpPr>
          <p:spPr>
            <a:xfrm rot="3608459">
              <a:off x="3408666" y="1412403"/>
              <a:ext cx="130758" cy="862881"/>
            </a:xfrm>
            <a:prstGeom prst="rect">
              <a:avLst/>
            </a:pr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grpSp>
      <p:sp>
        <p:nvSpPr>
          <p:cNvPr id="89" name="Google Shape;89;p13"/>
          <p:cNvSpPr txBox="1">
            <a:spLocks noGrp="1"/>
          </p:cNvSpPr>
          <p:nvPr>
            <p:ph type="title" idx="7" hasCustomPrompt="1"/>
          </p:nvPr>
        </p:nvSpPr>
        <p:spPr>
          <a:xfrm>
            <a:off x="2471813" y="3762950"/>
            <a:ext cx="735900" cy="5934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3000" b="1"/>
            </a:lvl1pPr>
            <a:lvl2pPr lvl="1" rtl="0">
              <a:spcBef>
                <a:spcPts val="0"/>
              </a:spcBef>
              <a:spcAft>
                <a:spcPts val="0"/>
              </a:spcAft>
              <a:buSzPts val="3000"/>
              <a:buNone/>
              <a:defRPr sz="3000" b="1"/>
            </a:lvl2pPr>
            <a:lvl3pPr lvl="2" rtl="0">
              <a:spcBef>
                <a:spcPts val="0"/>
              </a:spcBef>
              <a:spcAft>
                <a:spcPts val="0"/>
              </a:spcAft>
              <a:buSzPts val="3000"/>
              <a:buNone/>
              <a:defRPr sz="3000" b="1"/>
            </a:lvl3pPr>
            <a:lvl4pPr lvl="3" rtl="0">
              <a:spcBef>
                <a:spcPts val="0"/>
              </a:spcBef>
              <a:spcAft>
                <a:spcPts val="0"/>
              </a:spcAft>
              <a:buSzPts val="3000"/>
              <a:buNone/>
              <a:defRPr sz="3000" b="1"/>
            </a:lvl4pPr>
            <a:lvl5pPr lvl="4" rtl="0">
              <a:spcBef>
                <a:spcPts val="0"/>
              </a:spcBef>
              <a:spcAft>
                <a:spcPts val="0"/>
              </a:spcAft>
              <a:buSzPts val="3000"/>
              <a:buNone/>
              <a:defRPr sz="3000" b="1"/>
            </a:lvl5pPr>
            <a:lvl6pPr lvl="5" rtl="0">
              <a:spcBef>
                <a:spcPts val="0"/>
              </a:spcBef>
              <a:spcAft>
                <a:spcPts val="0"/>
              </a:spcAft>
              <a:buSzPts val="3000"/>
              <a:buNone/>
              <a:defRPr sz="3000" b="1"/>
            </a:lvl6pPr>
            <a:lvl7pPr lvl="6" rtl="0">
              <a:spcBef>
                <a:spcPts val="0"/>
              </a:spcBef>
              <a:spcAft>
                <a:spcPts val="0"/>
              </a:spcAft>
              <a:buSzPts val="3000"/>
              <a:buNone/>
              <a:defRPr sz="3000" b="1"/>
            </a:lvl7pPr>
            <a:lvl8pPr lvl="7" rtl="0">
              <a:spcBef>
                <a:spcPts val="0"/>
              </a:spcBef>
              <a:spcAft>
                <a:spcPts val="0"/>
              </a:spcAft>
              <a:buSzPts val="3000"/>
              <a:buNone/>
              <a:defRPr sz="3000" b="1"/>
            </a:lvl8pPr>
            <a:lvl9pPr lvl="8" rtl="0">
              <a:spcBef>
                <a:spcPts val="0"/>
              </a:spcBef>
              <a:spcAft>
                <a:spcPts val="0"/>
              </a:spcAft>
              <a:buSzPts val="3000"/>
              <a:buNone/>
              <a:defRPr sz="3000" b="1"/>
            </a:lvl9pPr>
          </a:lstStyle>
          <a:p>
            <a:r>
              <a:t>xx%</a:t>
            </a:r>
          </a:p>
        </p:txBody>
      </p:sp>
      <p:sp>
        <p:nvSpPr>
          <p:cNvPr id="90" name="Google Shape;90;p13"/>
          <p:cNvSpPr txBox="1">
            <a:spLocks noGrp="1"/>
          </p:cNvSpPr>
          <p:nvPr>
            <p:ph type="subTitle" idx="8"/>
          </p:nvPr>
        </p:nvSpPr>
        <p:spPr>
          <a:xfrm>
            <a:off x="5143075" y="3817250"/>
            <a:ext cx="2613000" cy="4848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200"/>
              <a:buNone/>
              <a:defRPr/>
            </a:lvl2pPr>
            <a:lvl3pPr lvl="2" rtl="0">
              <a:lnSpc>
                <a:spcPct val="100000"/>
              </a:lnSpc>
              <a:spcBef>
                <a:spcPts val="0"/>
              </a:spcBef>
              <a:spcAft>
                <a:spcPts val="0"/>
              </a:spcAft>
              <a:buSzPts val="1200"/>
              <a:buNone/>
              <a:defRPr/>
            </a:lvl3pPr>
            <a:lvl4pPr lvl="3" rtl="0">
              <a:lnSpc>
                <a:spcPct val="100000"/>
              </a:lnSpc>
              <a:spcBef>
                <a:spcPts val="0"/>
              </a:spcBef>
              <a:spcAft>
                <a:spcPts val="0"/>
              </a:spcAft>
              <a:buSzPts val="1200"/>
              <a:buNone/>
              <a:defRPr/>
            </a:lvl4pPr>
            <a:lvl5pPr lvl="4" rtl="0">
              <a:lnSpc>
                <a:spcPct val="100000"/>
              </a:lnSpc>
              <a:spcBef>
                <a:spcPts val="0"/>
              </a:spcBef>
              <a:spcAft>
                <a:spcPts val="0"/>
              </a:spcAft>
              <a:buSzPts val="1200"/>
              <a:buNone/>
              <a:defRPr/>
            </a:lvl5pPr>
            <a:lvl6pPr lvl="5" rtl="0">
              <a:lnSpc>
                <a:spcPct val="100000"/>
              </a:lnSpc>
              <a:spcBef>
                <a:spcPts val="0"/>
              </a:spcBef>
              <a:spcAft>
                <a:spcPts val="0"/>
              </a:spcAft>
              <a:buSzPts val="1200"/>
              <a:buNone/>
              <a:defRPr/>
            </a:lvl6pPr>
            <a:lvl7pPr lvl="6" rtl="0">
              <a:lnSpc>
                <a:spcPct val="100000"/>
              </a:lnSpc>
              <a:spcBef>
                <a:spcPts val="0"/>
              </a:spcBef>
              <a:spcAft>
                <a:spcPts val="0"/>
              </a:spcAft>
              <a:buSzPts val="1200"/>
              <a:buNone/>
              <a:defRPr/>
            </a:lvl7pPr>
            <a:lvl8pPr lvl="7" rtl="0">
              <a:lnSpc>
                <a:spcPct val="100000"/>
              </a:lnSpc>
              <a:spcBef>
                <a:spcPts val="0"/>
              </a:spcBef>
              <a:spcAft>
                <a:spcPts val="0"/>
              </a:spcAft>
              <a:buSzPts val="1200"/>
              <a:buNone/>
              <a:defRPr/>
            </a:lvl8pPr>
            <a:lvl9pPr lvl="8" rtl="0">
              <a:lnSpc>
                <a:spcPct val="100000"/>
              </a:lnSpc>
              <a:spcBef>
                <a:spcPts val="0"/>
              </a:spcBef>
              <a:spcAft>
                <a:spcPts val="0"/>
              </a:spcAft>
              <a:buSzPts val="1200"/>
              <a:buNone/>
              <a:defRPr/>
            </a:lvl9pPr>
          </a:lstStyle>
          <a:p>
            <a:endParaRPr/>
          </a:p>
        </p:txBody>
      </p:sp>
      <p:sp>
        <p:nvSpPr>
          <p:cNvPr id="91" name="Google Shape;91;p13"/>
          <p:cNvSpPr txBox="1">
            <a:spLocks noGrp="1"/>
          </p:cNvSpPr>
          <p:nvPr>
            <p:ph type="subTitle" idx="9"/>
          </p:nvPr>
        </p:nvSpPr>
        <p:spPr>
          <a:xfrm>
            <a:off x="3207750" y="3817250"/>
            <a:ext cx="1420800" cy="4848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Kanit"/>
              <a:buNone/>
              <a:defRPr sz="2400">
                <a:solidFill>
                  <a:schemeClr val="dk1"/>
                </a:solidFill>
                <a:latin typeface="Kanit"/>
                <a:ea typeface="Kanit"/>
                <a:cs typeface="Kanit"/>
                <a:sym typeface="Kanit"/>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ext">
  <p:cSld name="CUSTOM">
    <p:spTree>
      <p:nvGrpSpPr>
        <p:cNvPr id="1" name="Shape 97"/>
        <p:cNvGrpSpPr/>
        <p:nvPr/>
      </p:nvGrpSpPr>
      <p:grpSpPr>
        <a:xfrm>
          <a:off x="0" y="0"/>
          <a:ext cx="0" cy="0"/>
          <a:chOff x="0" y="0"/>
          <a:chExt cx="0" cy="0"/>
        </a:xfrm>
      </p:grpSpPr>
      <p:sp>
        <p:nvSpPr>
          <p:cNvPr id="98" name="Google Shape;98;p15"/>
          <p:cNvSpPr/>
          <p:nvPr/>
        </p:nvSpPr>
        <p:spPr>
          <a:xfrm>
            <a:off x="213450" y="237750"/>
            <a:ext cx="8717100" cy="4668000"/>
          </a:xfrm>
          <a:prstGeom prst="roundRect">
            <a:avLst>
              <a:gd name="adj" fmla="val 4368"/>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99" name="Google Shape;99;p15"/>
          <p:cNvSpPr txBox="1">
            <a:spLocks noGrp="1"/>
          </p:cNvSpPr>
          <p:nvPr>
            <p:ph type="subTitle" idx="1"/>
          </p:nvPr>
        </p:nvSpPr>
        <p:spPr>
          <a:xfrm>
            <a:off x="720000" y="2068588"/>
            <a:ext cx="3573900" cy="2355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Char char="✶"/>
              <a:defRPr/>
            </a:lvl1pPr>
            <a:lvl2pPr lvl="1" algn="ctr" rtl="0">
              <a:lnSpc>
                <a:spcPct val="100000"/>
              </a:lnSpc>
              <a:spcBef>
                <a:spcPts val="0"/>
              </a:spcBef>
              <a:spcAft>
                <a:spcPts val="0"/>
              </a:spcAft>
              <a:buSzPts val="1200"/>
              <a:buChar char="○"/>
              <a:defRPr/>
            </a:lvl2pPr>
            <a:lvl3pPr lvl="2" algn="ctr" rtl="0">
              <a:lnSpc>
                <a:spcPct val="100000"/>
              </a:lnSpc>
              <a:spcBef>
                <a:spcPts val="0"/>
              </a:spcBef>
              <a:spcAft>
                <a:spcPts val="0"/>
              </a:spcAft>
              <a:buSzPts val="1200"/>
              <a:buChar char="■"/>
              <a:defRPr/>
            </a:lvl3pPr>
            <a:lvl4pPr lvl="3" algn="ctr" rtl="0">
              <a:lnSpc>
                <a:spcPct val="100000"/>
              </a:lnSpc>
              <a:spcBef>
                <a:spcPts val="0"/>
              </a:spcBef>
              <a:spcAft>
                <a:spcPts val="0"/>
              </a:spcAft>
              <a:buSzPts val="1200"/>
              <a:buChar char="●"/>
              <a:defRPr/>
            </a:lvl4pPr>
            <a:lvl5pPr lvl="4" algn="ctr" rtl="0">
              <a:lnSpc>
                <a:spcPct val="100000"/>
              </a:lnSpc>
              <a:spcBef>
                <a:spcPts val="0"/>
              </a:spcBef>
              <a:spcAft>
                <a:spcPts val="0"/>
              </a:spcAft>
              <a:buSzPts val="1200"/>
              <a:buChar char="○"/>
              <a:defRPr/>
            </a:lvl5pPr>
            <a:lvl6pPr lvl="5" algn="ctr" rtl="0">
              <a:lnSpc>
                <a:spcPct val="100000"/>
              </a:lnSpc>
              <a:spcBef>
                <a:spcPts val="0"/>
              </a:spcBef>
              <a:spcAft>
                <a:spcPts val="0"/>
              </a:spcAft>
              <a:buSzPts val="1200"/>
              <a:buChar char="■"/>
              <a:defRPr/>
            </a:lvl6pPr>
            <a:lvl7pPr lvl="6" algn="ctr" rtl="0">
              <a:lnSpc>
                <a:spcPct val="100000"/>
              </a:lnSpc>
              <a:spcBef>
                <a:spcPts val="0"/>
              </a:spcBef>
              <a:spcAft>
                <a:spcPts val="0"/>
              </a:spcAft>
              <a:buSzPts val="1200"/>
              <a:buChar char="●"/>
              <a:defRPr/>
            </a:lvl7pPr>
            <a:lvl8pPr lvl="7" algn="ctr" rtl="0">
              <a:lnSpc>
                <a:spcPct val="100000"/>
              </a:lnSpc>
              <a:spcBef>
                <a:spcPts val="0"/>
              </a:spcBef>
              <a:spcAft>
                <a:spcPts val="0"/>
              </a:spcAft>
              <a:buSzPts val="1200"/>
              <a:buChar char="○"/>
              <a:defRPr/>
            </a:lvl8pPr>
            <a:lvl9pPr lvl="8" algn="ctr" rtl="0">
              <a:lnSpc>
                <a:spcPct val="100000"/>
              </a:lnSpc>
              <a:spcBef>
                <a:spcPts val="0"/>
              </a:spcBef>
              <a:spcAft>
                <a:spcPts val="0"/>
              </a:spcAft>
              <a:buSzPts val="1200"/>
              <a:buChar char="■"/>
              <a:defRPr/>
            </a:lvl9pPr>
          </a:lstStyle>
          <a:p>
            <a:endParaRPr/>
          </a:p>
        </p:txBody>
      </p:sp>
      <p:sp>
        <p:nvSpPr>
          <p:cNvPr id="100" name="Google Shape;100;p15"/>
          <p:cNvSpPr txBox="1">
            <a:spLocks noGrp="1"/>
          </p:cNvSpPr>
          <p:nvPr>
            <p:ph type="title"/>
          </p:nvPr>
        </p:nvSpPr>
        <p:spPr>
          <a:xfrm>
            <a:off x="720000" y="719613"/>
            <a:ext cx="3573900" cy="11235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01" name="Google Shape;101;p15"/>
          <p:cNvSpPr txBox="1">
            <a:spLocks noGrp="1"/>
          </p:cNvSpPr>
          <p:nvPr>
            <p:ph type="sldNum" idx="12"/>
          </p:nvPr>
        </p:nvSpPr>
        <p:spPr>
          <a:xfrm>
            <a:off x="8428909" y="33820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sp>
        <p:nvSpPr>
          <p:cNvPr id="102" name="Google Shape;102;p15"/>
          <p:cNvSpPr>
            <a:spLocks noGrp="1"/>
          </p:cNvSpPr>
          <p:nvPr>
            <p:ph type="pic" idx="2"/>
          </p:nvPr>
        </p:nvSpPr>
        <p:spPr>
          <a:xfrm>
            <a:off x="5024800" y="609950"/>
            <a:ext cx="3404100" cy="3926700"/>
          </a:xfrm>
          <a:prstGeom prst="roundRect">
            <a:avLst>
              <a:gd name="adj" fmla="val 12514"/>
            </a:avLst>
          </a:prstGeom>
          <a:noFill/>
          <a:ln>
            <a:noFill/>
          </a:ln>
        </p:spPr>
      </p:sp>
      <p:sp>
        <p:nvSpPr>
          <p:cNvPr id="103" name="Google Shape;103;p15"/>
          <p:cNvSpPr/>
          <p:nvPr/>
        </p:nvSpPr>
        <p:spPr>
          <a:xfrm>
            <a:off x="95649" y="211028"/>
            <a:ext cx="453000" cy="362700"/>
          </a:xfrm>
          <a:prstGeom prst="roundRect">
            <a:avLst>
              <a:gd name="adj" fmla="val 10152"/>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chemeClr val="dk1"/>
              </a:solidFill>
              <a:latin typeface="Kanit"/>
              <a:ea typeface="Kanit"/>
              <a:cs typeface="Kanit"/>
              <a:sym typeface="Kanit"/>
            </a:endParaRPr>
          </a:p>
        </p:txBody>
      </p:sp>
      <p:sp>
        <p:nvSpPr>
          <p:cNvPr id="104" name="Google Shape;104;p15"/>
          <p:cNvSpPr/>
          <p:nvPr/>
        </p:nvSpPr>
        <p:spPr>
          <a:xfrm>
            <a:off x="95649" y="731803"/>
            <a:ext cx="453000" cy="362700"/>
          </a:xfrm>
          <a:prstGeom prst="roundRect">
            <a:avLst>
              <a:gd name="adj" fmla="val 10152"/>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chemeClr val="dk1"/>
              </a:solidFill>
              <a:latin typeface="Kanit"/>
              <a:ea typeface="Kanit"/>
              <a:cs typeface="Kanit"/>
              <a:sym typeface="Kanit"/>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wo columns 1">
  <p:cSld name="TITLE_AND_TWO_COLUMNS_1">
    <p:spTree>
      <p:nvGrpSpPr>
        <p:cNvPr id="1" name="Shape 166"/>
        <p:cNvGrpSpPr/>
        <p:nvPr/>
      </p:nvGrpSpPr>
      <p:grpSpPr>
        <a:xfrm>
          <a:off x="0" y="0"/>
          <a:ext cx="0" cy="0"/>
          <a:chOff x="0" y="0"/>
          <a:chExt cx="0" cy="0"/>
        </a:xfrm>
      </p:grpSpPr>
      <p:sp>
        <p:nvSpPr>
          <p:cNvPr id="167" name="Google Shape;167;p22"/>
          <p:cNvSpPr/>
          <p:nvPr/>
        </p:nvSpPr>
        <p:spPr>
          <a:xfrm>
            <a:off x="213450" y="237750"/>
            <a:ext cx="8717100" cy="4668000"/>
          </a:xfrm>
          <a:prstGeom prst="roundRect">
            <a:avLst>
              <a:gd name="adj" fmla="val 4368"/>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168" name="Google Shape;168;p22"/>
          <p:cNvSpPr txBox="1">
            <a:spLocks noGrp="1"/>
          </p:cNvSpPr>
          <p:nvPr>
            <p:ph type="subTitle" idx="1"/>
          </p:nvPr>
        </p:nvSpPr>
        <p:spPr>
          <a:xfrm>
            <a:off x="3012400" y="1417575"/>
            <a:ext cx="4553100" cy="5109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Bebas Neue"/>
              <a:buNone/>
              <a:defRPr sz="2400">
                <a:solidFill>
                  <a:schemeClr val="dk1"/>
                </a:solidFill>
                <a:latin typeface="Kanit"/>
                <a:ea typeface="Kanit"/>
                <a:cs typeface="Kanit"/>
                <a:sym typeface="Kanit"/>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69" name="Google Shape;169;p22"/>
          <p:cNvSpPr txBox="1">
            <a:spLocks noGrp="1"/>
          </p:cNvSpPr>
          <p:nvPr>
            <p:ph type="subTitle" idx="2"/>
          </p:nvPr>
        </p:nvSpPr>
        <p:spPr>
          <a:xfrm>
            <a:off x="3012400" y="3073225"/>
            <a:ext cx="4553100" cy="5109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Bebas Neue"/>
              <a:buNone/>
              <a:defRPr sz="2400">
                <a:solidFill>
                  <a:schemeClr val="dk1"/>
                </a:solidFill>
                <a:latin typeface="Kanit"/>
                <a:ea typeface="Kanit"/>
                <a:cs typeface="Kanit"/>
                <a:sym typeface="Kanit"/>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70" name="Google Shape;170;p22"/>
          <p:cNvSpPr txBox="1">
            <a:spLocks noGrp="1"/>
          </p:cNvSpPr>
          <p:nvPr>
            <p:ph type="subTitle" idx="3"/>
          </p:nvPr>
        </p:nvSpPr>
        <p:spPr>
          <a:xfrm>
            <a:off x="3012400" y="1829200"/>
            <a:ext cx="4553100" cy="1067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171" name="Google Shape;171;p22"/>
          <p:cNvSpPr txBox="1">
            <a:spLocks noGrp="1"/>
          </p:cNvSpPr>
          <p:nvPr>
            <p:ph type="subTitle" idx="4"/>
          </p:nvPr>
        </p:nvSpPr>
        <p:spPr>
          <a:xfrm>
            <a:off x="3012400" y="3484850"/>
            <a:ext cx="4553100" cy="1067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172" name="Google Shape;172;p22"/>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73" name="Google Shape;173;p22"/>
          <p:cNvSpPr txBox="1">
            <a:spLocks noGrp="1"/>
          </p:cNvSpPr>
          <p:nvPr>
            <p:ph type="sldNum" idx="12"/>
          </p:nvPr>
        </p:nvSpPr>
        <p:spPr>
          <a:xfrm>
            <a:off x="8428909" y="33820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grpSp>
        <p:nvGrpSpPr>
          <p:cNvPr id="174" name="Google Shape;174;p22"/>
          <p:cNvGrpSpPr/>
          <p:nvPr/>
        </p:nvGrpSpPr>
        <p:grpSpPr>
          <a:xfrm rot="10800000">
            <a:off x="95649" y="211028"/>
            <a:ext cx="336257" cy="356978"/>
            <a:chOff x="3067575" y="1412275"/>
            <a:chExt cx="813000" cy="863100"/>
          </a:xfrm>
        </p:grpSpPr>
        <p:sp>
          <p:nvSpPr>
            <p:cNvPr id="175" name="Google Shape;175;p22"/>
            <p:cNvSpPr/>
            <p:nvPr/>
          </p:nvSpPr>
          <p:spPr>
            <a:xfrm>
              <a:off x="3408675" y="1412275"/>
              <a:ext cx="130800" cy="863100"/>
            </a:xfrm>
            <a:prstGeom prst="rect">
              <a:avLst/>
            </a:pr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176" name="Google Shape;176;p22"/>
            <p:cNvSpPr/>
            <p:nvPr/>
          </p:nvSpPr>
          <p:spPr>
            <a:xfrm rot="-3590857">
              <a:off x="3408676" y="1412504"/>
              <a:ext cx="130798" cy="862881"/>
            </a:xfrm>
            <a:prstGeom prst="rect">
              <a:avLst/>
            </a:pr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177" name="Google Shape;177;p22"/>
            <p:cNvSpPr/>
            <p:nvPr/>
          </p:nvSpPr>
          <p:spPr>
            <a:xfrm rot="3608459">
              <a:off x="3408666" y="1412403"/>
              <a:ext cx="130758" cy="862881"/>
            </a:xfrm>
            <a:prstGeom prst="rect">
              <a:avLst/>
            </a:pr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grpSp>
      <p:grpSp>
        <p:nvGrpSpPr>
          <p:cNvPr id="178" name="Google Shape;178;p22"/>
          <p:cNvGrpSpPr/>
          <p:nvPr/>
        </p:nvGrpSpPr>
        <p:grpSpPr>
          <a:xfrm>
            <a:off x="8641459" y="4608464"/>
            <a:ext cx="336257" cy="356978"/>
            <a:chOff x="3067575" y="1412275"/>
            <a:chExt cx="813000" cy="863100"/>
          </a:xfrm>
        </p:grpSpPr>
        <p:sp>
          <p:nvSpPr>
            <p:cNvPr id="179" name="Google Shape;179;p22"/>
            <p:cNvSpPr/>
            <p:nvPr/>
          </p:nvSpPr>
          <p:spPr>
            <a:xfrm>
              <a:off x="3408675" y="1412275"/>
              <a:ext cx="130800" cy="863100"/>
            </a:xfrm>
            <a:prstGeom prst="rect">
              <a:avLst/>
            </a:pr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180" name="Google Shape;180;p22"/>
            <p:cNvSpPr/>
            <p:nvPr/>
          </p:nvSpPr>
          <p:spPr>
            <a:xfrm rot="-3590857">
              <a:off x="3408676" y="1412504"/>
              <a:ext cx="130798" cy="862881"/>
            </a:xfrm>
            <a:prstGeom prst="rect">
              <a:avLst/>
            </a:pr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181" name="Google Shape;181;p22"/>
            <p:cNvSpPr/>
            <p:nvPr/>
          </p:nvSpPr>
          <p:spPr>
            <a:xfrm rot="3608459">
              <a:off x="3408666" y="1412403"/>
              <a:ext cx="130758" cy="862881"/>
            </a:xfrm>
            <a:prstGeom prst="rect">
              <a:avLst/>
            </a:pr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three columns">
  <p:cSld name="BLANK_1_1_1_2">
    <p:spTree>
      <p:nvGrpSpPr>
        <p:cNvPr id="1" name="Shape 182"/>
        <p:cNvGrpSpPr/>
        <p:nvPr/>
      </p:nvGrpSpPr>
      <p:grpSpPr>
        <a:xfrm>
          <a:off x="0" y="0"/>
          <a:ext cx="0" cy="0"/>
          <a:chOff x="0" y="0"/>
          <a:chExt cx="0" cy="0"/>
        </a:xfrm>
      </p:grpSpPr>
      <p:sp>
        <p:nvSpPr>
          <p:cNvPr id="183" name="Google Shape;183;p23"/>
          <p:cNvSpPr/>
          <p:nvPr/>
        </p:nvSpPr>
        <p:spPr>
          <a:xfrm>
            <a:off x="213450" y="237750"/>
            <a:ext cx="8717100" cy="4668000"/>
          </a:xfrm>
          <a:prstGeom prst="roundRect">
            <a:avLst>
              <a:gd name="adj" fmla="val 4368"/>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184" name="Google Shape;184;p23"/>
          <p:cNvSpPr txBox="1">
            <a:spLocks noGrp="1"/>
          </p:cNvSpPr>
          <p:nvPr>
            <p:ph type="subTitle" idx="1"/>
          </p:nvPr>
        </p:nvSpPr>
        <p:spPr>
          <a:xfrm>
            <a:off x="720025" y="1357100"/>
            <a:ext cx="7704000" cy="4848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Bebas Neue"/>
              <a:buNone/>
              <a:defRPr sz="2400">
                <a:solidFill>
                  <a:schemeClr val="dk1"/>
                </a:solidFill>
                <a:latin typeface="Kanit"/>
                <a:ea typeface="Kanit"/>
                <a:cs typeface="Kanit"/>
                <a:sym typeface="Kanit"/>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85" name="Google Shape;185;p23"/>
          <p:cNvSpPr txBox="1">
            <a:spLocks noGrp="1"/>
          </p:cNvSpPr>
          <p:nvPr>
            <p:ph type="subTitle" idx="2"/>
          </p:nvPr>
        </p:nvSpPr>
        <p:spPr>
          <a:xfrm>
            <a:off x="720025" y="1731673"/>
            <a:ext cx="77040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186" name="Google Shape;186;p23"/>
          <p:cNvSpPr txBox="1">
            <a:spLocks noGrp="1"/>
          </p:cNvSpPr>
          <p:nvPr>
            <p:ph type="subTitle" idx="3"/>
          </p:nvPr>
        </p:nvSpPr>
        <p:spPr>
          <a:xfrm>
            <a:off x="719975" y="4030573"/>
            <a:ext cx="77040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187" name="Google Shape;187;p23"/>
          <p:cNvSpPr txBox="1">
            <a:spLocks noGrp="1"/>
          </p:cNvSpPr>
          <p:nvPr>
            <p:ph type="subTitle" idx="4"/>
          </p:nvPr>
        </p:nvSpPr>
        <p:spPr>
          <a:xfrm>
            <a:off x="720025" y="2881123"/>
            <a:ext cx="77040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188" name="Google Shape;188;p23"/>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89" name="Google Shape;189;p23"/>
          <p:cNvSpPr txBox="1">
            <a:spLocks noGrp="1"/>
          </p:cNvSpPr>
          <p:nvPr>
            <p:ph type="subTitle" idx="5"/>
          </p:nvPr>
        </p:nvSpPr>
        <p:spPr>
          <a:xfrm>
            <a:off x="719984" y="3656000"/>
            <a:ext cx="7704000" cy="4848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Bebas Neue"/>
              <a:buNone/>
              <a:defRPr sz="2400">
                <a:solidFill>
                  <a:schemeClr val="dk1"/>
                </a:solidFill>
                <a:latin typeface="Kanit"/>
                <a:ea typeface="Kanit"/>
                <a:cs typeface="Kanit"/>
                <a:sym typeface="Kanit"/>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90" name="Google Shape;190;p23"/>
          <p:cNvSpPr txBox="1">
            <a:spLocks noGrp="1"/>
          </p:cNvSpPr>
          <p:nvPr>
            <p:ph type="subTitle" idx="6"/>
          </p:nvPr>
        </p:nvSpPr>
        <p:spPr>
          <a:xfrm>
            <a:off x="720025" y="2506550"/>
            <a:ext cx="7704000" cy="4848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Bebas Neue"/>
              <a:buNone/>
              <a:defRPr sz="2400">
                <a:solidFill>
                  <a:schemeClr val="dk1"/>
                </a:solidFill>
                <a:latin typeface="Kanit"/>
                <a:ea typeface="Kanit"/>
                <a:cs typeface="Kanit"/>
                <a:sym typeface="Kanit"/>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191" name="Google Shape;191;p23"/>
          <p:cNvSpPr txBox="1">
            <a:spLocks noGrp="1"/>
          </p:cNvSpPr>
          <p:nvPr>
            <p:ph type="sldNum" idx="12"/>
          </p:nvPr>
        </p:nvSpPr>
        <p:spPr>
          <a:xfrm>
            <a:off x="8428909" y="33820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‹Nº›</a:t>
            </a:fld>
            <a:endParaRPr/>
          </a:p>
        </p:txBody>
      </p:sp>
      <p:grpSp>
        <p:nvGrpSpPr>
          <p:cNvPr id="192" name="Google Shape;192;p23"/>
          <p:cNvGrpSpPr/>
          <p:nvPr/>
        </p:nvGrpSpPr>
        <p:grpSpPr>
          <a:xfrm>
            <a:off x="8524716" y="4071567"/>
            <a:ext cx="453000" cy="893875"/>
            <a:chOff x="8524716" y="4071567"/>
            <a:chExt cx="453000" cy="893875"/>
          </a:xfrm>
        </p:grpSpPr>
        <p:sp>
          <p:nvSpPr>
            <p:cNvPr id="193" name="Google Shape;193;p23"/>
            <p:cNvSpPr/>
            <p:nvPr/>
          </p:nvSpPr>
          <p:spPr>
            <a:xfrm rot="10800000">
              <a:off x="8524716" y="4602742"/>
              <a:ext cx="453000" cy="362700"/>
            </a:xfrm>
            <a:prstGeom prst="roundRect">
              <a:avLst>
                <a:gd name="adj" fmla="val 10152"/>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chemeClr val="dk1"/>
                </a:solidFill>
                <a:latin typeface="Kanit"/>
                <a:ea typeface="Kanit"/>
                <a:cs typeface="Kanit"/>
                <a:sym typeface="Kanit"/>
              </a:endParaRPr>
            </a:p>
          </p:txBody>
        </p:sp>
        <p:sp>
          <p:nvSpPr>
            <p:cNvPr id="194" name="Google Shape;194;p23"/>
            <p:cNvSpPr/>
            <p:nvPr/>
          </p:nvSpPr>
          <p:spPr>
            <a:xfrm rot="10800000">
              <a:off x="8524716" y="4071567"/>
              <a:ext cx="453000" cy="362700"/>
            </a:xfrm>
            <a:prstGeom prst="roundRect">
              <a:avLst>
                <a:gd name="adj" fmla="val 10152"/>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chemeClr val="dk1"/>
                </a:solidFill>
                <a:latin typeface="Kanit"/>
                <a:ea typeface="Kanit"/>
                <a:cs typeface="Kanit"/>
                <a:sym typeface="Kanit"/>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500"/>
              <a:buFont typeface="Kanit"/>
              <a:buNone/>
              <a:defRPr sz="3500">
                <a:solidFill>
                  <a:schemeClr val="dk1"/>
                </a:solidFill>
                <a:latin typeface="Kanit"/>
                <a:ea typeface="Kanit"/>
                <a:cs typeface="Kanit"/>
                <a:sym typeface="Kanit"/>
              </a:defRPr>
            </a:lvl1pPr>
            <a:lvl2pPr lvl="1" rtl="0">
              <a:spcBef>
                <a:spcPts val="0"/>
              </a:spcBef>
              <a:spcAft>
                <a:spcPts val="0"/>
              </a:spcAft>
              <a:buClr>
                <a:schemeClr val="dk1"/>
              </a:buClr>
              <a:buSzPts val="3500"/>
              <a:buFont typeface="Kanit"/>
              <a:buNone/>
              <a:defRPr sz="3500">
                <a:solidFill>
                  <a:schemeClr val="dk1"/>
                </a:solidFill>
                <a:latin typeface="Kanit"/>
                <a:ea typeface="Kanit"/>
                <a:cs typeface="Kanit"/>
                <a:sym typeface="Kanit"/>
              </a:defRPr>
            </a:lvl2pPr>
            <a:lvl3pPr lvl="2" rtl="0">
              <a:spcBef>
                <a:spcPts val="0"/>
              </a:spcBef>
              <a:spcAft>
                <a:spcPts val="0"/>
              </a:spcAft>
              <a:buClr>
                <a:schemeClr val="dk1"/>
              </a:buClr>
              <a:buSzPts val="3500"/>
              <a:buFont typeface="Kanit"/>
              <a:buNone/>
              <a:defRPr sz="3500">
                <a:solidFill>
                  <a:schemeClr val="dk1"/>
                </a:solidFill>
                <a:latin typeface="Kanit"/>
                <a:ea typeface="Kanit"/>
                <a:cs typeface="Kanit"/>
                <a:sym typeface="Kanit"/>
              </a:defRPr>
            </a:lvl3pPr>
            <a:lvl4pPr lvl="3" rtl="0">
              <a:spcBef>
                <a:spcPts val="0"/>
              </a:spcBef>
              <a:spcAft>
                <a:spcPts val="0"/>
              </a:spcAft>
              <a:buClr>
                <a:schemeClr val="dk1"/>
              </a:buClr>
              <a:buSzPts val="3500"/>
              <a:buFont typeface="Kanit"/>
              <a:buNone/>
              <a:defRPr sz="3500">
                <a:solidFill>
                  <a:schemeClr val="dk1"/>
                </a:solidFill>
                <a:latin typeface="Kanit"/>
                <a:ea typeface="Kanit"/>
                <a:cs typeface="Kanit"/>
                <a:sym typeface="Kanit"/>
              </a:defRPr>
            </a:lvl4pPr>
            <a:lvl5pPr lvl="4" rtl="0">
              <a:spcBef>
                <a:spcPts val="0"/>
              </a:spcBef>
              <a:spcAft>
                <a:spcPts val="0"/>
              </a:spcAft>
              <a:buClr>
                <a:schemeClr val="dk1"/>
              </a:buClr>
              <a:buSzPts val="3500"/>
              <a:buFont typeface="Kanit"/>
              <a:buNone/>
              <a:defRPr sz="3500">
                <a:solidFill>
                  <a:schemeClr val="dk1"/>
                </a:solidFill>
                <a:latin typeface="Kanit"/>
                <a:ea typeface="Kanit"/>
                <a:cs typeface="Kanit"/>
                <a:sym typeface="Kanit"/>
              </a:defRPr>
            </a:lvl5pPr>
            <a:lvl6pPr lvl="5" rtl="0">
              <a:spcBef>
                <a:spcPts val="0"/>
              </a:spcBef>
              <a:spcAft>
                <a:spcPts val="0"/>
              </a:spcAft>
              <a:buClr>
                <a:schemeClr val="dk1"/>
              </a:buClr>
              <a:buSzPts val="3500"/>
              <a:buFont typeface="Kanit"/>
              <a:buNone/>
              <a:defRPr sz="3500">
                <a:solidFill>
                  <a:schemeClr val="dk1"/>
                </a:solidFill>
                <a:latin typeface="Kanit"/>
                <a:ea typeface="Kanit"/>
                <a:cs typeface="Kanit"/>
                <a:sym typeface="Kanit"/>
              </a:defRPr>
            </a:lvl6pPr>
            <a:lvl7pPr lvl="6" rtl="0">
              <a:spcBef>
                <a:spcPts val="0"/>
              </a:spcBef>
              <a:spcAft>
                <a:spcPts val="0"/>
              </a:spcAft>
              <a:buClr>
                <a:schemeClr val="dk1"/>
              </a:buClr>
              <a:buSzPts val="3500"/>
              <a:buFont typeface="Kanit"/>
              <a:buNone/>
              <a:defRPr sz="3500">
                <a:solidFill>
                  <a:schemeClr val="dk1"/>
                </a:solidFill>
                <a:latin typeface="Kanit"/>
                <a:ea typeface="Kanit"/>
                <a:cs typeface="Kanit"/>
                <a:sym typeface="Kanit"/>
              </a:defRPr>
            </a:lvl7pPr>
            <a:lvl8pPr lvl="7" rtl="0">
              <a:spcBef>
                <a:spcPts val="0"/>
              </a:spcBef>
              <a:spcAft>
                <a:spcPts val="0"/>
              </a:spcAft>
              <a:buClr>
                <a:schemeClr val="dk1"/>
              </a:buClr>
              <a:buSzPts val="3500"/>
              <a:buFont typeface="Kanit"/>
              <a:buNone/>
              <a:defRPr sz="3500">
                <a:solidFill>
                  <a:schemeClr val="dk1"/>
                </a:solidFill>
                <a:latin typeface="Kanit"/>
                <a:ea typeface="Kanit"/>
                <a:cs typeface="Kanit"/>
                <a:sym typeface="Kanit"/>
              </a:defRPr>
            </a:lvl8pPr>
            <a:lvl9pPr lvl="8" rtl="0">
              <a:spcBef>
                <a:spcPts val="0"/>
              </a:spcBef>
              <a:spcAft>
                <a:spcPts val="0"/>
              </a:spcAft>
              <a:buClr>
                <a:schemeClr val="dk1"/>
              </a:buClr>
              <a:buSzPts val="3500"/>
              <a:buFont typeface="Kanit"/>
              <a:buNone/>
              <a:defRPr sz="3500">
                <a:solidFill>
                  <a:schemeClr val="dk1"/>
                </a:solidFill>
                <a:latin typeface="Kanit"/>
                <a:ea typeface="Kanit"/>
                <a:cs typeface="Kanit"/>
                <a:sym typeface="Kanit"/>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04800">
              <a:lnSpc>
                <a:spcPct val="100000"/>
              </a:lnSpc>
              <a:spcBef>
                <a:spcPts val="0"/>
              </a:spcBef>
              <a:spcAft>
                <a:spcPts val="0"/>
              </a:spcAft>
              <a:buClr>
                <a:schemeClr val="dk1"/>
              </a:buClr>
              <a:buSzPts val="1200"/>
              <a:buFont typeface="Open Sans"/>
              <a:buChar char="●"/>
              <a:defRPr sz="1200">
                <a:solidFill>
                  <a:schemeClr val="dk1"/>
                </a:solidFill>
                <a:latin typeface="Open Sans"/>
                <a:ea typeface="Open Sans"/>
                <a:cs typeface="Open Sans"/>
                <a:sym typeface="Open Sans"/>
              </a:defRPr>
            </a:lvl1pPr>
            <a:lvl2pPr marL="914400" lvl="1" indent="-304800">
              <a:lnSpc>
                <a:spcPct val="100000"/>
              </a:lnSpc>
              <a:spcBef>
                <a:spcPts val="1600"/>
              </a:spcBef>
              <a:spcAft>
                <a:spcPts val="0"/>
              </a:spcAft>
              <a:buClr>
                <a:schemeClr val="dk1"/>
              </a:buClr>
              <a:buSzPts val="1200"/>
              <a:buFont typeface="Open Sans"/>
              <a:buChar char="○"/>
              <a:defRPr sz="1200">
                <a:solidFill>
                  <a:schemeClr val="dk1"/>
                </a:solidFill>
                <a:latin typeface="Open Sans"/>
                <a:ea typeface="Open Sans"/>
                <a:cs typeface="Open Sans"/>
                <a:sym typeface="Open Sans"/>
              </a:defRPr>
            </a:lvl2pPr>
            <a:lvl3pPr marL="1371600" lvl="2" indent="-304800">
              <a:lnSpc>
                <a:spcPct val="100000"/>
              </a:lnSpc>
              <a:spcBef>
                <a:spcPts val="1600"/>
              </a:spcBef>
              <a:spcAft>
                <a:spcPts val="0"/>
              </a:spcAft>
              <a:buClr>
                <a:schemeClr val="dk1"/>
              </a:buClr>
              <a:buSzPts val="1200"/>
              <a:buFont typeface="Open Sans"/>
              <a:buChar char="■"/>
              <a:defRPr sz="1200">
                <a:solidFill>
                  <a:schemeClr val="dk1"/>
                </a:solidFill>
                <a:latin typeface="Open Sans"/>
                <a:ea typeface="Open Sans"/>
                <a:cs typeface="Open Sans"/>
                <a:sym typeface="Open Sans"/>
              </a:defRPr>
            </a:lvl3pPr>
            <a:lvl4pPr marL="1828800" lvl="3" indent="-304800">
              <a:lnSpc>
                <a:spcPct val="100000"/>
              </a:lnSpc>
              <a:spcBef>
                <a:spcPts val="1600"/>
              </a:spcBef>
              <a:spcAft>
                <a:spcPts val="0"/>
              </a:spcAft>
              <a:buClr>
                <a:schemeClr val="dk1"/>
              </a:buClr>
              <a:buSzPts val="1200"/>
              <a:buFont typeface="Open Sans"/>
              <a:buChar char="●"/>
              <a:defRPr sz="1200">
                <a:solidFill>
                  <a:schemeClr val="dk1"/>
                </a:solidFill>
                <a:latin typeface="Open Sans"/>
                <a:ea typeface="Open Sans"/>
                <a:cs typeface="Open Sans"/>
                <a:sym typeface="Open Sans"/>
              </a:defRPr>
            </a:lvl4pPr>
            <a:lvl5pPr marL="2286000" lvl="4" indent="-304800">
              <a:lnSpc>
                <a:spcPct val="100000"/>
              </a:lnSpc>
              <a:spcBef>
                <a:spcPts val="1600"/>
              </a:spcBef>
              <a:spcAft>
                <a:spcPts val="0"/>
              </a:spcAft>
              <a:buClr>
                <a:schemeClr val="dk1"/>
              </a:buClr>
              <a:buSzPts val="1200"/>
              <a:buFont typeface="Open Sans"/>
              <a:buChar char="○"/>
              <a:defRPr sz="1200">
                <a:solidFill>
                  <a:schemeClr val="dk1"/>
                </a:solidFill>
                <a:latin typeface="Open Sans"/>
                <a:ea typeface="Open Sans"/>
                <a:cs typeface="Open Sans"/>
                <a:sym typeface="Open Sans"/>
              </a:defRPr>
            </a:lvl5pPr>
            <a:lvl6pPr marL="2743200" lvl="5" indent="-304800">
              <a:lnSpc>
                <a:spcPct val="100000"/>
              </a:lnSpc>
              <a:spcBef>
                <a:spcPts val="1600"/>
              </a:spcBef>
              <a:spcAft>
                <a:spcPts val="0"/>
              </a:spcAft>
              <a:buClr>
                <a:schemeClr val="dk1"/>
              </a:buClr>
              <a:buSzPts val="1200"/>
              <a:buFont typeface="Open Sans"/>
              <a:buChar char="■"/>
              <a:defRPr sz="1200">
                <a:solidFill>
                  <a:schemeClr val="dk1"/>
                </a:solidFill>
                <a:latin typeface="Open Sans"/>
                <a:ea typeface="Open Sans"/>
                <a:cs typeface="Open Sans"/>
                <a:sym typeface="Open Sans"/>
              </a:defRPr>
            </a:lvl6pPr>
            <a:lvl7pPr marL="3200400" lvl="6" indent="-304800">
              <a:lnSpc>
                <a:spcPct val="100000"/>
              </a:lnSpc>
              <a:spcBef>
                <a:spcPts val="1600"/>
              </a:spcBef>
              <a:spcAft>
                <a:spcPts val="0"/>
              </a:spcAft>
              <a:buClr>
                <a:schemeClr val="dk1"/>
              </a:buClr>
              <a:buSzPts val="1200"/>
              <a:buFont typeface="Open Sans"/>
              <a:buChar char="●"/>
              <a:defRPr sz="1200">
                <a:solidFill>
                  <a:schemeClr val="dk1"/>
                </a:solidFill>
                <a:latin typeface="Open Sans"/>
                <a:ea typeface="Open Sans"/>
                <a:cs typeface="Open Sans"/>
                <a:sym typeface="Open Sans"/>
              </a:defRPr>
            </a:lvl7pPr>
            <a:lvl8pPr marL="3657600" lvl="7" indent="-304800">
              <a:lnSpc>
                <a:spcPct val="100000"/>
              </a:lnSpc>
              <a:spcBef>
                <a:spcPts val="1600"/>
              </a:spcBef>
              <a:spcAft>
                <a:spcPts val="0"/>
              </a:spcAft>
              <a:buClr>
                <a:schemeClr val="dk1"/>
              </a:buClr>
              <a:buSzPts val="1200"/>
              <a:buFont typeface="Open Sans"/>
              <a:buChar char="○"/>
              <a:defRPr sz="1200">
                <a:solidFill>
                  <a:schemeClr val="dk1"/>
                </a:solidFill>
                <a:latin typeface="Open Sans"/>
                <a:ea typeface="Open Sans"/>
                <a:cs typeface="Open Sans"/>
                <a:sym typeface="Open Sans"/>
              </a:defRPr>
            </a:lvl8pPr>
            <a:lvl9pPr marL="4114800" lvl="8" indent="-304800">
              <a:lnSpc>
                <a:spcPct val="100000"/>
              </a:lnSpc>
              <a:spcBef>
                <a:spcPts val="1600"/>
              </a:spcBef>
              <a:spcAft>
                <a:spcPts val="1600"/>
              </a:spcAft>
              <a:buClr>
                <a:schemeClr val="dk1"/>
              </a:buClr>
              <a:buSzPts val="1200"/>
              <a:buFont typeface="Open Sans"/>
              <a:buChar char="■"/>
              <a:defRPr sz="1200">
                <a:solidFill>
                  <a:schemeClr val="dk1"/>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28909" y="338201"/>
            <a:ext cx="548700" cy="393600"/>
          </a:xfrm>
          <a:prstGeom prst="rect">
            <a:avLst/>
          </a:prstGeom>
          <a:noFill/>
          <a:ln>
            <a:noFill/>
          </a:ln>
        </p:spPr>
        <p:txBody>
          <a:bodyPr spcFirstLastPara="1" wrap="square" lIns="91425" tIns="91425" rIns="91425" bIns="91425" anchor="t" anchorCtr="0">
            <a:noAutofit/>
          </a:bodyPr>
          <a:lstStyle>
            <a:lvl1pPr lvl="0">
              <a:buNone/>
              <a:defRPr sz="1300" b="1">
                <a:solidFill>
                  <a:schemeClr val="dk1"/>
                </a:solidFill>
                <a:latin typeface="Kanit"/>
                <a:ea typeface="Kanit"/>
                <a:cs typeface="Kanit"/>
                <a:sym typeface="Kanit"/>
              </a:defRPr>
            </a:lvl1pPr>
            <a:lvl2pPr lvl="1">
              <a:buNone/>
              <a:defRPr sz="1300" b="1">
                <a:solidFill>
                  <a:schemeClr val="dk1"/>
                </a:solidFill>
                <a:latin typeface="Kanit"/>
                <a:ea typeface="Kanit"/>
                <a:cs typeface="Kanit"/>
                <a:sym typeface="Kanit"/>
              </a:defRPr>
            </a:lvl2pPr>
            <a:lvl3pPr lvl="2">
              <a:buNone/>
              <a:defRPr sz="1300" b="1">
                <a:solidFill>
                  <a:schemeClr val="dk1"/>
                </a:solidFill>
                <a:latin typeface="Kanit"/>
                <a:ea typeface="Kanit"/>
                <a:cs typeface="Kanit"/>
                <a:sym typeface="Kanit"/>
              </a:defRPr>
            </a:lvl3pPr>
            <a:lvl4pPr lvl="3">
              <a:buNone/>
              <a:defRPr sz="1300" b="1">
                <a:solidFill>
                  <a:schemeClr val="dk1"/>
                </a:solidFill>
                <a:latin typeface="Kanit"/>
                <a:ea typeface="Kanit"/>
                <a:cs typeface="Kanit"/>
                <a:sym typeface="Kanit"/>
              </a:defRPr>
            </a:lvl4pPr>
            <a:lvl5pPr lvl="4">
              <a:buNone/>
              <a:defRPr sz="1300" b="1">
                <a:solidFill>
                  <a:schemeClr val="dk1"/>
                </a:solidFill>
                <a:latin typeface="Kanit"/>
                <a:ea typeface="Kanit"/>
                <a:cs typeface="Kanit"/>
                <a:sym typeface="Kanit"/>
              </a:defRPr>
            </a:lvl5pPr>
            <a:lvl6pPr lvl="5">
              <a:buNone/>
              <a:defRPr sz="1300" b="1">
                <a:solidFill>
                  <a:schemeClr val="dk1"/>
                </a:solidFill>
                <a:latin typeface="Kanit"/>
                <a:ea typeface="Kanit"/>
                <a:cs typeface="Kanit"/>
                <a:sym typeface="Kanit"/>
              </a:defRPr>
            </a:lvl6pPr>
            <a:lvl7pPr lvl="6">
              <a:buNone/>
              <a:defRPr sz="1300" b="1">
                <a:solidFill>
                  <a:schemeClr val="dk1"/>
                </a:solidFill>
                <a:latin typeface="Kanit"/>
                <a:ea typeface="Kanit"/>
                <a:cs typeface="Kanit"/>
                <a:sym typeface="Kanit"/>
              </a:defRPr>
            </a:lvl7pPr>
            <a:lvl8pPr lvl="7">
              <a:buNone/>
              <a:defRPr sz="1300" b="1">
                <a:solidFill>
                  <a:schemeClr val="dk1"/>
                </a:solidFill>
                <a:latin typeface="Kanit"/>
                <a:ea typeface="Kanit"/>
                <a:cs typeface="Kanit"/>
                <a:sym typeface="Kanit"/>
              </a:defRPr>
            </a:lvl8pPr>
            <a:lvl9pPr lvl="8">
              <a:buNone/>
              <a:defRPr sz="1300" b="1">
                <a:solidFill>
                  <a:schemeClr val="dk1"/>
                </a:solidFill>
                <a:latin typeface="Kanit"/>
                <a:ea typeface="Kanit"/>
                <a:cs typeface="Kanit"/>
                <a:sym typeface="Kanit"/>
              </a:defRPr>
            </a:lvl9pPr>
          </a:lstStyle>
          <a:p>
            <a:pPr marL="0" lvl="0" indent="0" algn="l"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5" r:id="rId4"/>
    <p:sldLayoutId id="2147483658" r:id="rId5"/>
    <p:sldLayoutId id="2147483659" r:id="rId6"/>
    <p:sldLayoutId id="2147483661" r:id="rId7"/>
    <p:sldLayoutId id="2147483668" r:id="rId8"/>
    <p:sldLayoutId id="2147483669" r:id="rId9"/>
    <p:sldLayoutId id="2147483674" r:id="rId10"/>
    <p:sldLayoutId id="2147483680" r:id="rId11"/>
    <p:sldLayoutId id="2147483681"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9.xml"/><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0.xml"/><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sp>
        <p:nvSpPr>
          <p:cNvPr id="344" name="Google Shape;344;p39"/>
          <p:cNvSpPr/>
          <p:nvPr/>
        </p:nvSpPr>
        <p:spPr>
          <a:xfrm>
            <a:off x="2358921" y="1449400"/>
            <a:ext cx="1354800" cy="1083900"/>
          </a:xfrm>
          <a:prstGeom prst="roundRect">
            <a:avLst>
              <a:gd name="adj" fmla="val 10152"/>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chemeClr val="dk1"/>
              </a:solidFill>
              <a:latin typeface="Kanit"/>
              <a:ea typeface="Kanit"/>
              <a:cs typeface="Kanit"/>
              <a:sym typeface="Kanit"/>
            </a:endParaRPr>
          </a:p>
        </p:txBody>
      </p:sp>
      <p:sp>
        <p:nvSpPr>
          <p:cNvPr id="345" name="Google Shape;345;p39"/>
          <p:cNvSpPr/>
          <p:nvPr/>
        </p:nvSpPr>
        <p:spPr>
          <a:xfrm>
            <a:off x="715112" y="1449400"/>
            <a:ext cx="1354800" cy="1083900"/>
          </a:xfrm>
          <a:prstGeom prst="roundRect">
            <a:avLst>
              <a:gd name="adj" fmla="val 10152"/>
            </a:avLst>
          </a:prstGeom>
          <a:solidFill>
            <a:schemeClr val="l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346" name="Google Shape;346;p39"/>
          <p:cNvSpPr/>
          <p:nvPr/>
        </p:nvSpPr>
        <p:spPr>
          <a:xfrm>
            <a:off x="2358908" y="2776948"/>
            <a:ext cx="1354800" cy="1083900"/>
          </a:xfrm>
          <a:prstGeom prst="roundRect">
            <a:avLst>
              <a:gd name="adj" fmla="val 10152"/>
            </a:avLst>
          </a:prstGeom>
          <a:solidFill>
            <a:schemeClr val="lt1"/>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2"/>
              </a:buClr>
              <a:buSzPts val="1100"/>
              <a:buFont typeface="Arial"/>
              <a:buNone/>
            </a:pPr>
            <a:endParaRPr sz="2400">
              <a:latin typeface="Kanit"/>
              <a:ea typeface="Kanit"/>
              <a:cs typeface="Kanit"/>
              <a:sym typeface="Kanit"/>
            </a:endParaRPr>
          </a:p>
        </p:txBody>
      </p:sp>
      <p:sp>
        <p:nvSpPr>
          <p:cNvPr id="347" name="Google Shape;347;p39"/>
          <p:cNvSpPr txBox="1">
            <a:spLocks noGrp="1"/>
          </p:cNvSpPr>
          <p:nvPr>
            <p:ph type="ctrTitle"/>
          </p:nvPr>
        </p:nvSpPr>
        <p:spPr>
          <a:xfrm>
            <a:off x="3951275" y="3391014"/>
            <a:ext cx="4885699" cy="542203"/>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AR" sz="7200" dirty="0">
                <a:latin typeface="Square721 BT" panose="020B0504020202060204" pitchFamily="34" charset="0"/>
              </a:rPr>
              <a:t>I.V.C</a:t>
            </a:r>
            <a:br>
              <a:rPr lang="es-AR" sz="7200" dirty="0">
                <a:latin typeface="Square721 BT" panose="020B0504020202060204" pitchFamily="34" charset="0"/>
              </a:rPr>
            </a:br>
            <a:r>
              <a:rPr lang="es-AR" sz="1800" dirty="0">
                <a:latin typeface="Square721 BT" panose="020B0504020202060204" pitchFamily="34" charset="0"/>
              </a:rPr>
              <a:t>(Instituto Verificador de Circulaciones)</a:t>
            </a:r>
            <a:br>
              <a:rPr lang="es-AR" dirty="0">
                <a:latin typeface="Square721 BT" panose="020B0504020202060204" pitchFamily="34" charset="0"/>
              </a:rPr>
            </a:br>
            <a:endParaRPr dirty="0">
              <a:latin typeface="Square721 BT" panose="020B0504020202060204" pitchFamily="34" charset="0"/>
            </a:endParaRPr>
          </a:p>
        </p:txBody>
      </p:sp>
      <p:sp>
        <p:nvSpPr>
          <p:cNvPr id="355" name="Google Shape;355;p39"/>
          <p:cNvSpPr txBox="1">
            <a:spLocks noGrp="1"/>
          </p:cNvSpPr>
          <p:nvPr>
            <p:ph type="subTitle" idx="1"/>
          </p:nvPr>
        </p:nvSpPr>
        <p:spPr>
          <a:xfrm>
            <a:off x="6046613" y="4032297"/>
            <a:ext cx="863100" cy="2442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ES" sz="1200" dirty="0">
                <a:latin typeface="Kanit"/>
                <a:ea typeface="Kanit"/>
                <a:cs typeface="Kanit"/>
                <a:sym typeface="Kanit"/>
              </a:rPr>
              <a:t>TP3 - PM</a:t>
            </a:r>
            <a:endParaRPr sz="1200" dirty="0">
              <a:latin typeface="Kanit"/>
              <a:ea typeface="Kanit"/>
              <a:cs typeface="Kanit"/>
              <a:sym typeface="Kanit"/>
            </a:endParaRPr>
          </a:p>
        </p:txBody>
      </p:sp>
      <p:grpSp>
        <p:nvGrpSpPr>
          <p:cNvPr id="356" name="Google Shape;356;p39"/>
          <p:cNvGrpSpPr/>
          <p:nvPr/>
        </p:nvGrpSpPr>
        <p:grpSpPr>
          <a:xfrm>
            <a:off x="2653326" y="1626495"/>
            <a:ext cx="765957" cy="729512"/>
            <a:chOff x="2653314" y="712095"/>
            <a:chExt cx="765957" cy="729512"/>
          </a:xfrm>
        </p:grpSpPr>
        <p:cxnSp>
          <p:nvCxnSpPr>
            <p:cNvPr id="357" name="Google Shape;357;p39"/>
            <p:cNvCxnSpPr/>
            <p:nvPr/>
          </p:nvCxnSpPr>
          <p:spPr>
            <a:xfrm>
              <a:off x="2653314" y="1358482"/>
              <a:ext cx="765900" cy="0"/>
            </a:xfrm>
            <a:prstGeom prst="straightConnector1">
              <a:avLst/>
            </a:prstGeom>
            <a:noFill/>
            <a:ln w="9525" cap="flat" cmpd="sng">
              <a:solidFill>
                <a:schemeClr val="dk1"/>
              </a:solidFill>
              <a:prstDash val="solid"/>
              <a:round/>
              <a:headEnd type="none" w="med" len="med"/>
              <a:tailEnd type="none" w="med" len="med"/>
            </a:ln>
          </p:spPr>
        </p:cxnSp>
        <p:cxnSp>
          <p:nvCxnSpPr>
            <p:cNvPr id="358" name="Google Shape;358;p39"/>
            <p:cNvCxnSpPr/>
            <p:nvPr/>
          </p:nvCxnSpPr>
          <p:spPr>
            <a:xfrm>
              <a:off x="2653314" y="1275857"/>
              <a:ext cx="765900" cy="0"/>
            </a:xfrm>
            <a:prstGeom prst="straightConnector1">
              <a:avLst/>
            </a:prstGeom>
            <a:noFill/>
            <a:ln w="9525" cap="flat" cmpd="sng">
              <a:solidFill>
                <a:schemeClr val="dk1"/>
              </a:solidFill>
              <a:prstDash val="solid"/>
              <a:round/>
              <a:headEnd type="none" w="med" len="med"/>
              <a:tailEnd type="none" w="med" len="med"/>
            </a:ln>
          </p:spPr>
        </p:cxnSp>
        <p:cxnSp>
          <p:nvCxnSpPr>
            <p:cNvPr id="359" name="Google Shape;359;p39"/>
            <p:cNvCxnSpPr/>
            <p:nvPr/>
          </p:nvCxnSpPr>
          <p:spPr>
            <a:xfrm>
              <a:off x="2653314" y="1193232"/>
              <a:ext cx="765900" cy="0"/>
            </a:xfrm>
            <a:prstGeom prst="straightConnector1">
              <a:avLst/>
            </a:prstGeom>
            <a:noFill/>
            <a:ln w="9525" cap="flat" cmpd="sng">
              <a:solidFill>
                <a:schemeClr val="dk1"/>
              </a:solidFill>
              <a:prstDash val="solid"/>
              <a:round/>
              <a:headEnd type="none" w="med" len="med"/>
              <a:tailEnd type="none" w="med" len="med"/>
            </a:ln>
          </p:spPr>
        </p:cxnSp>
        <p:cxnSp>
          <p:nvCxnSpPr>
            <p:cNvPr id="360" name="Google Shape;360;p39"/>
            <p:cNvCxnSpPr/>
            <p:nvPr/>
          </p:nvCxnSpPr>
          <p:spPr>
            <a:xfrm>
              <a:off x="2653314" y="1110607"/>
              <a:ext cx="765900" cy="0"/>
            </a:xfrm>
            <a:prstGeom prst="straightConnector1">
              <a:avLst/>
            </a:prstGeom>
            <a:noFill/>
            <a:ln w="9525" cap="flat" cmpd="sng">
              <a:solidFill>
                <a:schemeClr val="dk1"/>
              </a:solidFill>
              <a:prstDash val="solid"/>
              <a:round/>
              <a:headEnd type="none" w="med" len="med"/>
              <a:tailEnd type="none" w="med" len="med"/>
            </a:ln>
          </p:spPr>
        </p:cxnSp>
        <p:cxnSp>
          <p:nvCxnSpPr>
            <p:cNvPr id="361" name="Google Shape;361;p39"/>
            <p:cNvCxnSpPr/>
            <p:nvPr/>
          </p:nvCxnSpPr>
          <p:spPr>
            <a:xfrm>
              <a:off x="2653314" y="1027982"/>
              <a:ext cx="765900" cy="0"/>
            </a:xfrm>
            <a:prstGeom prst="straightConnector1">
              <a:avLst/>
            </a:prstGeom>
            <a:noFill/>
            <a:ln w="9525" cap="flat" cmpd="sng">
              <a:solidFill>
                <a:schemeClr val="dk1"/>
              </a:solidFill>
              <a:prstDash val="solid"/>
              <a:round/>
              <a:headEnd type="none" w="med" len="med"/>
              <a:tailEnd type="none" w="med" len="med"/>
            </a:ln>
          </p:spPr>
        </p:cxnSp>
        <p:cxnSp>
          <p:nvCxnSpPr>
            <p:cNvPr id="362" name="Google Shape;362;p39"/>
            <p:cNvCxnSpPr/>
            <p:nvPr/>
          </p:nvCxnSpPr>
          <p:spPr>
            <a:xfrm>
              <a:off x="2653314" y="945357"/>
              <a:ext cx="765900" cy="0"/>
            </a:xfrm>
            <a:prstGeom prst="straightConnector1">
              <a:avLst/>
            </a:prstGeom>
            <a:noFill/>
            <a:ln w="9525" cap="flat" cmpd="sng">
              <a:solidFill>
                <a:schemeClr val="dk1"/>
              </a:solidFill>
              <a:prstDash val="solid"/>
              <a:round/>
              <a:headEnd type="none" w="med" len="med"/>
              <a:tailEnd type="none" w="med" len="med"/>
            </a:ln>
          </p:spPr>
        </p:cxnSp>
        <p:cxnSp>
          <p:nvCxnSpPr>
            <p:cNvPr id="363" name="Google Shape;363;p39"/>
            <p:cNvCxnSpPr/>
            <p:nvPr/>
          </p:nvCxnSpPr>
          <p:spPr>
            <a:xfrm>
              <a:off x="2653314" y="862732"/>
              <a:ext cx="765900" cy="0"/>
            </a:xfrm>
            <a:prstGeom prst="straightConnector1">
              <a:avLst/>
            </a:prstGeom>
            <a:noFill/>
            <a:ln w="9525" cap="flat" cmpd="sng">
              <a:solidFill>
                <a:schemeClr val="dk1"/>
              </a:solidFill>
              <a:prstDash val="solid"/>
              <a:round/>
              <a:headEnd type="none" w="med" len="med"/>
              <a:tailEnd type="none" w="med" len="med"/>
            </a:ln>
          </p:spPr>
        </p:cxnSp>
        <p:cxnSp>
          <p:nvCxnSpPr>
            <p:cNvPr id="364" name="Google Shape;364;p39"/>
            <p:cNvCxnSpPr/>
            <p:nvPr/>
          </p:nvCxnSpPr>
          <p:spPr>
            <a:xfrm>
              <a:off x="2653314" y="780107"/>
              <a:ext cx="765900" cy="0"/>
            </a:xfrm>
            <a:prstGeom prst="straightConnector1">
              <a:avLst/>
            </a:prstGeom>
            <a:noFill/>
            <a:ln w="9525" cap="flat" cmpd="sng">
              <a:solidFill>
                <a:schemeClr val="dk1"/>
              </a:solidFill>
              <a:prstDash val="solid"/>
              <a:round/>
              <a:headEnd type="none" w="med" len="med"/>
              <a:tailEnd type="none" w="med" len="med"/>
            </a:ln>
          </p:spPr>
        </p:cxnSp>
        <p:grpSp>
          <p:nvGrpSpPr>
            <p:cNvPr id="365" name="Google Shape;365;p39"/>
            <p:cNvGrpSpPr/>
            <p:nvPr/>
          </p:nvGrpSpPr>
          <p:grpSpPr>
            <a:xfrm>
              <a:off x="2653314" y="712095"/>
              <a:ext cx="765957" cy="729512"/>
              <a:chOff x="1007114" y="712095"/>
              <a:chExt cx="765957" cy="729512"/>
            </a:xfrm>
          </p:grpSpPr>
          <p:grpSp>
            <p:nvGrpSpPr>
              <p:cNvPr id="366" name="Google Shape;366;p39"/>
              <p:cNvGrpSpPr/>
              <p:nvPr/>
            </p:nvGrpSpPr>
            <p:grpSpPr>
              <a:xfrm>
                <a:off x="1007114" y="712095"/>
                <a:ext cx="765957" cy="729512"/>
                <a:chOff x="960632" y="877228"/>
                <a:chExt cx="1138800" cy="1084615"/>
              </a:xfrm>
            </p:grpSpPr>
            <p:cxnSp>
              <p:nvCxnSpPr>
                <p:cNvPr id="367" name="Google Shape;367;p39"/>
                <p:cNvCxnSpPr/>
                <p:nvPr/>
              </p:nvCxnSpPr>
              <p:spPr>
                <a:xfrm>
                  <a:off x="960632" y="1961843"/>
                  <a:ext cx="1138800" cy="0"/>
                </a:xfrm>
                <a:prstGeom prst="straightConnector1">
                  <a:avLst/>
                </a:prstGeom>
                <a:noFill/>
                <a:ln w="9525" cap="flat" cmpd="sng">
                  <a:solidFill>
                    <a:schemeClr val="lt1"/>
                  </a:solidFill>
                  <a:prstDash val="solid"/>
                  <a:round/>
                  <a:headEnd type="none" w="med" len="med"/>
                  <a:tailEnd type="none" w="med" len="med"/>
                </a:ln>
              </p:spPr>
            </p:cxnSp>
            <p:cxnSp>
              <p:nvCxnSpPr>
                <p:cNvPr id="368" name="Google Shape;368;p39"/>
                <p:cNvCxnSpPr/>
                <p:nvPr/>
              </p:nvCxnSpPr>
              <p:spPr>
                <a:xfrm>
                  <a:off x="968472" y="877228"/>
                  <a:ext cx="0" cy="1084500"/>
                </a:xfrm>
                <a:prstGeom prst="straightConnector1">
                  <a:avLst/>
                </a:prstGeom>
                <a:noFill/>
                <a:ln w="9525" cap="flat" cmpd="sng">
                  <a:solidFill>
                    <a:schemeClr val="lt1"/>
                  </a:solidFill>
                  <a:prstDash val="solid"/>
                  <a:round/>
                  <a:headEnd type="none" w="med" len="med"/>
                  <a:tailEnd type="none" w="med" len="med"/>
                </a:ln>
              </p:spPr>
            </p:cxnSp>
          </p:grpSp>
          <p:grpSp>
            <p:nvGrpSpPr>
              <p:cNvPr id="369" name="Google Shape;369;p39"/>
              <p:cNvGrpSpPr/>
              <p:nvPr/>
            </p:nvGrpSpPr>
            <p:grpSpPr>
              <a:xfrm>
                <a:off x="1013715" y="766861"/>
                <a:ext cx="679272" cy="670225"/>
                <a:chOff x="926531" y="977125"/>
                <a:chExt cx="1009919" cy="996469"/>
              </a:xfrm>
            </p:grpSpPr>
            <p:sp>
              <p:nvSpPr>
                <p:cNvPr id="370" name="Google Shape;370;p39"/>
                <p:cNvSpPr/>
                <p:nvPr/>
              </p:nvSpPr>
              <p:spPr>
                <a:xfrm>
                  <a:off x="1089625" y="1827300"/>
                  <a:ext cx="29400" cy="29400"/>
                </a:xfrm>
                <a:prstGeom prst="ellipse">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371" name="Google Shape;371;p39"/>
                <p:cNvSpPr/>
                <p:nvPr/>
              </p:nvSpPr>
              <p:spPr>
                <a:xfrm>
                  <a:off x="1235875" y="1472925"/>
                  <a:ext cx="29400" cy="29400"/>
                </a:xfrm>
                <a:prstGeom prst="ellipse">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372" name="Google Shape;372;p39"/>
                <p:cNvSpPr/>
                <p:nvPr/>
              </p:nvSpPr>
              <p:spPr>
                <a:xfrm>
                  <a:off x="1637548" y="1350624"/>
                  <a:ext cx="29400" cy="29400"/>
                </a:xfrm>
                <a:prstGeom prst="ellipse">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373" name="Google Shape;373;p39"/>
                <p:cNvSpPr/>
                <p:nvPr/>
              </p:nvSpPr>
              <p:spPr>
                <a:xfrm>
                  <a:off x="1676675" y="1110025"/>
                  <a:ext cx="29400" cy="29400"/>
                </a:xfrm>
                <a:prstGeom prst="ellipse">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374" name="Google Shape;374;p39"/>
                <p:cNvSpPr/>
                <p:nvPr/>
              </p:nvSpPr>
              <p:spPr>
                <a:xfrm>
                  <a:off x="1907050" y="977125"/>
                  <a:ext cx="29400" cy="29400"/>
                </a:xfrm>
                <a:prstGeom prst="ellipse">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cxnSp>
              <p:nvCxnSpPr>
                <p:cNvPr id="375" name="Google Shape;375;p39"/>
                <p:cNvCxnSpPr>
                  <a:endCxn id="370" idx="3"/>
                </p:cNvCxnSpPr>
                <p:nvPr/>
              </p:nvCxnSpPr>
              <p:spPr>
                <a:xfrm rot="10800000" flipH="1">
                  <a:off x="926531" y="1852394"/>
                  <a:ext cx="167400" cy="121200"/>
                </a:xfrm>
                <a:prstGeom prst="straightConnector1">
                  <a:avLst/>
                </a:prstGeom>
                <a:noFill/>
                <a:ln w="9525" cap="flat" cmpd="sng">
                  <a:solidFill>
                    <a:schemeClr val="lt1"/>
                  </a:solidFill>
                  <a:prstDash val="solid"/>
                  <a:round/>
                  <a:headEnd type="none" w="med" len="med"/>
                  <a:tailEnd type="none" w="med" len="med"/>
                </a:ln>
              </p:spPr>
            </p:cxnSp>
            <p:cxnSp>
              <p:nvCxnSpPr>
                <p:cNvPr id="376" name="Google Shape;376;p39"/>
                <p:cNvCxnSpPr>
                  <a:stCxn id="370" idx="7"/>
                  <a:endCxn id="371" idx="3"/>
                </p:cNvCxnSpPr>
                <p:nvPr/>
              </p:nvCxnSpPr>
              <p:spPr>
                <a:xfrm rot="10800000" flipH="1">
                  <a:off x="1114719" y="1498006"/>
                  <a:ext cx="125400" cy="333600"/>
                </a:xfrm>
                <a:prstGeom prst="straightConnector1">
                  <a:avLst/>
                </a:prstGeom>
                <a:noFill/>
                <a:ln w="9525" cap="flat" cmpd="sng">
                  <a:solidFill>
                    <a:schemeClr val="lt1"/>
                  </a:solidFill>
                  <a:prstDash val="solid"/>
                  <a:round/>
                  <a:headEnd type="none" w="med" len="med"/>
                  <a:tailEnd type="none" w="med" len="med"/>
                </a:ln>
              </p:spPr>
            </p:cxnSp>
            <p:cxnSp>
              <p:nvCxnSpPr>
                <p:cNvPr id="377" name="Google Shape;377;p39"/>
                <p:cNvCxnSpPr>
                  <a:stCxn id="371" idx="6"/>
                  <a:endCxn id="372" idx="2"/>
                </p:cNvCxnSpPr>
                <p:nvPr/>
              </p:nvCxnSpPr>
              <p:spPr>
                <a:xfrm rot="10800000" flipH="1">
                  <a:off x="1265275" y="1365225"/>
                  <a:ext cx="372300" cy="122400"/>
                </a:xfrm>
                <a:prstGeom prst="straightConnector1">
                  <a:avLst/>
                </a:prstGeom>
                <a:noFill/>
                <a:ln w="9525" cap="flat" cmpd="sng">
                  <a:solidFill>
                    <a:schemeClr val="lt1"/>
                  </a:solidFill>
                  <a:prstDash val="solid"/>
                  <a:round/>
                  <a:headEnd type="none" w="med" len="med"/>
                  <a:tailEnd type="none" w="med" len="med"/>
                </a:ln>
              </p:spPr>
            </p:cxnSp>
            <p:cxnSp>
              <p:nvCxnSpPr>
                <p:cNvPr id="378" name="Google Shape;378;p39"/>
                <p:cNvCxnSpPr>
                  <a:stCxn id="372" idx="7"/>
                  <a:endCxn id="373" idx="4"/>
                </p:cNvCxnSpPr>
                <p:nvPr/>
              </p:nvCxnSpPr>
              <p:spPr>
                <a:xfrm rot="10800000" flipH="1">
                  <a:off x="1662642" y="1139529"/>
                  <a:ext cx="28800" cy="215400"/>
                </a:xfrm>
                <a:prstGeom prst="straightConnector1">
                  <a:avLst/>
                </a:prstGeom>
                <a:noFill/>
                <a:ln w="9525" cap="flat" cmpd="sng">
                  <a:solidFill>
                    <a:schemeClr val="lt1"/>
                  </a:solidFill>
                  <a:prstDash val="solid"/>
                  <a:round/>
                  <a:headEnd type="none" w="med" len="med"/>
                  <a:tailEnd type="none" w="med" len="med"/>
                </a:ln>
              </p:spPr>
            </p:cxnSp>
            <p:cxnSp>
              <p:nvCxnSpPr>
                <p:cNvPr id="379" name="Google Shape;379;p39"/>
                <p:cNvCxnSpPr>
                  <a:stCxn id="373" idx="7"/>
                  <a:endCxn id="374" idx="3"/>
                </p:cNvCxnSpPr>
                <p:nvPr/>
              </p:nvCxnSpPr>
              <p:spPr>
                <a:xfrm rot="10800000" flipH="1">
                  <a:off x="1701769" y="1002131"/>
                  <a:ext cx="209700" cy="112200"/>
                </a:xfrm>
                <a:prstGeom prst="straightConnector1">
                  <a:avLst/>
                </a:prstGeom>
                <a:noFill/>
                <a:ln w="9525" cap="flat" cmpd="sng">
                  <a:solidFill>
                    <a:schemeClr val="lt1"/>
                  </a:solidFill>
                  <a:prstDash val="solid"/>
                  <a:round/>
                  <a:headEnd type="none" w="med" len="med"/>
                  <a:tailEnd type="none" w="med" len="med"/>
                </a:ln>
              </p:spPr>
            </p:cxnSp>
          </p:grpSp>
        </p:grpSp>
      </p:grpSp>
      <p:grpSp>
        <p:nvGrpSpPr>
          <p:cNvPr id="380" name="Google Shape;380;p39"/>
          <p:cNvGrpSpPr/>
          <p:nvPr/>
        </p:nvGrpSpPr>
        <p:grpSpPr>
          <a:xfrm>
            <a:off x="715112" y="1436306"/>
            <a:ext cx="1354800" cy="1083900"/>
            <a:chOff x="715100" y="1862701"/>
            <a:chExt cx="1354800" cy="1083900"/>
          </a:xfrm>
        </p:grpSpPr>
        <p:sp>
          <p:nvSpPr>
            <p:cNvPr id="381" name="Google Shape;381;p39"/>
            <p:cNvSpPr/>
            <p:nvPr/>
          </p:nvSpPr>
          <p:spPr>
            <a:xfrm>
              <a:off x="715100" y="1862701"/>
              <a:ext cx="1354800" cy="1083900"/>
            </a:xfrm>
            <a:prstGeom prst="roundRect">
              <a:avLst>
                <a:gd name="adj" fmla="val 10152"/>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cxnSp>
          <p:nvCxnSpPr>
            <p:cNvPr id="382" name="Google Shape;382;p39"/>
            <p:cNvCxnSpPr/>
            <p:nvPr/>
          </p:nvCxnSpPr>
          <p:spPr>
            <a:xfrm>
              <a:off x="1005939" y="2698319"/>
              <a:ext cx="765900" cy="0"/>
            </a:xfrm>
            <a:prstGeom prst="straightConnector1">
              <a:avLst/>
            </a:prstGeom>
            <a:noFill/>
            <a:ln w="9525" cap="flat" cmpd="sng">
              <a:solidFill>
                <a:schemeClr val="lt1"/>
              </a:solidFill>
              <a:prstDash val="solid"/>
              <a:round/>
              <a:headEnd type="none" w="med" len="med"/>
              <a:tailEnd type="none" w="med" len="med"/>
            </a:ln>
          </p:spPr>
        </p:cxnSp>
        <p:cxnSp>
          <p:nvCxnSpPr>
            <p:cNvPr id="383" name="Google Shape;383;p39"/>
            <p:cNvCxnSpPr/>
            <p:nvPr/>
          </p:nvCxnSpPr>
          <p:spPr>
            <a:xfrm>
              <a:off x="1005939" y="2628694"/>
              <a:ext cx="765900" cy="0"/>
            </a:xfrm>
            <a:prstGeom prst="straightConnector1">
              <a:avLst/>
            </a:prstGeom>
            <a:noFill/>
            <a:ln w="9525" cap="flat" cmpd="sng">
              <a:solidFill>
                <a:schemeClr val="lt1"/>
              </a:solidFill>
              <a:prstDash val="solid"/>
              <a:round/>
              <a:headEnd type="none" w="med" len="med"/>
              <a:tailEnd type="none" w="med" len="med"/>
            </a:ln>
          </p:spPr>
        </p:cxnSp>
        <p:cxnSp>
          <p:nvCxnSpPr>
            <p:cNvPr id="384" name="Google Shape;384;p39"/>
            <p:cNvCxnSpPr/>
            <p:nvPr/>
          </p:nvCxnSpPr>
          <p:spPr>
            <a:xfrm>
              <a:off x="1005939" y="2628694"/>
              <a:ext cx="765900" cy="0"/>
            </a:xfrm>
            <a:prstGeom prst="straightConnector1">
              <a:avLst/>
            </a:prstGeom>
            <a:noFill/>
            <a:ln w="9525" cap="flat" cmpd="sng">
              <a:solidFill>
                <a:schemeClr val="lt1"/>
              </a:solidFill>
              <a:prstDash val="solid"/>
              <a:round/>
              <a:headEnd type="none" w="med" len="med"/>
              <a:tailEnd type="none" w="med" len="med"/>
            </a:ln>
          </p:spPr>
        </p:cxnSp>
        <p:cxnSp>
          <p:nvCxnSpPr>
            <p:cNvPr id="385" name="Google Shape;385;p39"/>
            <p:cNvCxnSpPr/>
            <p:nvPr/>
          </p:nvCxnSpPr>
          <p:spPr>
            <a:xfrm>
              <a:off x="1005939" y="2559069"/>
              <a:ext cx="765900" cy="0"/>
            </a:xfrm>
            <a:prstGeom prst="straightConnector1">
              <a:avLst/>
            </a:prstGeom>
            <a:noFill/>
            <a:ln w="9525" cap="flat" cmpd="sng">
              <a:solidFill>
                <a:schemeClr val="lt1"/>
              </a:solidFill>
              <a:prstDash val="solid"/>
              <a:round/>
              <a:headEnd type="none" w="med" len="med"/>
              <a:tailEnd type="none" w="med" len="med"/>
            </a:ln>
          </p:spPr>
        </p:cxnSp>
        <p:cxnSp>
          <p:nvCxnSpPr>
            <p:cNvPr id="386" name="Google Shape;386;p39"/>
            <p:cNvCxnSpPr/>
            <p:nvPr/>
          </p:nvCxnSpPr>
          <p:spPr>
            <a:xfrm>
              <a:off x="1005939" y="2559069"/>
              <a:ext cx="765900" cy="0"/>
            </a:xfrm>
            <a:prstGeom prst="straightConnector1">
              <a:avLst/>
            </a:prstGeom>
            <a:noFill/>
            <a:ln w="9525" cap="flat" cmpd="sng">
              <a:solidFill>
                <a:schemeClr val="lt1"/>
              </a:solidFill>
              <a:prstDash val="solid"/>
              <a:round/>
              <a:headEnd type="none" w="med" len="med"/>
              <a:tailEnd type="none" w="med" len="med"/>
            </a:ln>
          </p:spPr>
        </p:cxnSp>
        <p:cxnSp>
          <p:nvCxnSpPr>
            <p:cNvPr id="387" name="Google Shape;387;p39"/>
            <p:cNvCxnSpPr/>
            <p:nvPr/>
          </p:nvCxnSpPr>
          <p:spPr>
            <a:xfrm>
              <a:off x="1005939" y="2489444"/>
              <a:ext cx="765900" cy="0"/>
            </a:xfrm>
            <a:prstGeom prst="straightConnector1">
              <a:avLst/>
            </a:prstGeom>
            <a:noFill/>
            <a:ln w="9525" cap="flat" cmpd="sng">
              <a:solidFill>
                <a:schemeClr val="lt1"/>
              </a:solidFill>
              <a:prstDash val="solid"/>
              <a:round/>
              <a:headEnd type="none" w="med" len="med"/>
              <a:tailEnd type="none" w="med" len="med"/>
            </a:ln>
          </p:spPr>
        </p:cxnSp>
        <p:cxnSp>
          <p:nvCxnSpPr>
            <p:cNvPr id="388" name="Google Shape;388;p39"/>
            <p:cNvCxnSpPr/>
            <p:nvPr/>
          </p:nvCxnSpPr>
          <p:spPr>
            <a:xfrm>
              <a:off x="1005939" y="2489444"/>
              <a:ext cx="765900" cy="0"/>
            </a:xfrm>
            <a:prstGeom prst="straightConnector1">
              <a:avLst/>
            </a:prstGeom>
            <a:noFill/>
            <a:ln w="9525" cap="flat" cmpd="sng">
              <a:solidFill>
                <a:schemeClr val="lt1"/>
              </a:solidFill>
              <a:prstDash val="solid"/>
              <a:round/>
              <a:headEnd type="none" w="med" len="med"/>
              <a:tailEnd type="none" w="med" len="med"/>
            </a:ln>
          </p:spPr>
        </p:cxnSp>
        <p:cxnSp>
          <p:nvCxnSpPr>
            <p:cNvPr id="389" name="Google Shape;389;p39"/>
            <p:cNvCxnSpPr/>
            <p:nvPr/>
          </p:nvCxnSpPr>
          <p:spPr>
            <a:xfrm>
              <a:off x="1005939" y="2419819"/>
              <a:ext cx="765900" cy="0"/>
            </a:xfrm>
            <a:prstGeom prst="straightConnector1">
              <a:avLst/>
            </a:prstGeom>
            <a:noFill/>
            <a:ln w="9525" cap="flat" cmpd="sng">
              <a:solidFill>
                <a:schemeClr val="lt1"/>
              </a:solidFill>
              <a:prstDash val="solid"/>
              <a:round/>
              <a:headEnd type="none" w="med" len="med"/>
              <a:tailEnd type="none" w="med" len="med"/>
            </a:ln>
          </p:spPr>
        </p:cxnSp>
        <p:cxnSp>
          <p:nvCxnSpPr>
            <p:cNvPr id="390" name="Google Shape;390;p39"/>
            <p:cNvCxnSpPr/>
            <p:nvPr/>
          </p:nvCxnSpPr>
          <p:spPr>
            <a:xfrm>
              <a:off x="1005939" y="2419819"/>
              <a:ext cx="765900" cy="0"/>
            </a:xfrm>
            <a:prstGeom prst="straightConnector1">
              <a:avLst/>
            </a:prstGeom>
            <a:noFill/>
            <a:ln w="9525" cap="flat" cmpd="sng">
              <a:solidFill>
                <a:schemeClr val="lt1"/>
              </a:solidFill>
              <a:prstDash val="solid"/>
              <a:round/>
              <a:headEnd type="none" w="med" len="med"/>
              <a:tailEnd type="none" w="med" len="med"/>
            </a:ln>
          </p:spPr>
        </p:cxnSp>
        <p:cxnSp>
          <p:nvCxnSpPr>
            <p:cNvPr id="391" name="Google Shape;391;p39"/>
            <p:cNvCxnSpPr/>
            <p:nvPr/>
          </p:nvCxnSpPr>
          <p:spPr>
            <a:xfrm>
              <a:off x="1005939" y="2350194"/>
              <a:ext cx="765900" cy="0"/>
            </a:xfrm>
            <a:prstGeom prst="straightConnector1">
              <a:avLst/>
            </a:prstGeom>
            <a:noFill/>
            <a:ln w="9525" cap="flat" cmpd="sng">
              <a:solidFill>
                <a:schemeClr val="lt1"/>
              </a:solidFill>
              <a:prstDash val="solid"/>
              <a:round/>
              <a:headEnd type="none" w="med" len="med"/>
              <a:tailEnd type="none" w="med" len="med"/>
            </a:ln>
          </p:spPr>
        </p:cxnSp>
        <p:cxnSp>
          <p:nvCxnSpPr>
            <p:cNvPr id="392" name="Google Shape;392;p39"/>
            <p:cNvCxnSpPr/>
            <p:nvPr/>
          </p:nvCxnSpPr>
          <p:spPr>
            <a:xfrm>
              <a:off x="1005939" y="2350194"/>
              <a:ext cx="765900" cy="0"/>
            </a:xfrm>
            <a:prstGeom prst="straightConnector1">
              <a:avLst/>
            </a:prstGeom>
            <a:noFill/>
            <a:ln w="9525" cap="flat" cmpd="sng">
              <a:solidFill>
                <a:schemeClr val="lt1"/>
              </a:solidFill>
              <a:prstDash val="solid"/>
              <a:round/>
              <a:headEnd type="none" w="med" len="med"/>
              <a:tailEnd type="none" w="med" len="med"/>
            </a:ln>
          </p:spPr>
        </p:cxnSp>
        <p:cxnSp>
          <p:nvCxnSpPr>
            <p:cNvPr id="393" name="Google Shape;393;p39"/>
            <p:cNvCxnSpPr/>
            <p:nvPr/>
          </p:nvCxnSpPr>
          <p:spPr>
            <a:xfrm>
              <a:off x="1005939" y="2280569"/>
              <a:ext cx="765900" cy="0"/>
            </a:xfrm>
            <a:prstGeom prst="straightConnector1">
              <a:avLst/>
            </a:prstGeom>
            <a:noFill/>
            <a:ln w="9525" cap="flat" cmpd="sng">
              <a:solidFill>
                <a:schemeClr val="lt1"/>
              </a:solidFill>
              <a:prstDash val="solid"/>
              <a:round/>
              <a:headEnd type="none" w="med" len="med"/>
              <a:tailEnd type="none" w="med" len="med"/>
            </a:ln>
          </p:spPr>
        </p:cxnSp>
        <p:cxnSp>
          <p:nvCxnSpPr>
            <p:cNvPr id="394" name="Google Shape;394;p39"/>
            <p:cNvCxnSpPr/>
            <p:nvPr/>
          </p:nvCxnSpPr>
          <p:spPr>
            <a:xfrm>
              <a:off x="1005939" y="2280569"/>
              <a:ext cx="765900" cy="0"/>
            </a:xfrm>
            <a:prstGeom prst="straightConnector1">
              <a:avLst/>
            </a:prstGeom>
            <a:noFill/>
            <a:ln w="9525" cap="flat" cmpd="sng">
              <a:solidFill>
                <a:schemeClr val="lt1"/>
              </a:solidFill>
              <a:prstDash val="solid"/>
              <a:round/>
              <a:headEnd type="none" w="med" len="med"/>
              <a:tailEnd type="none" w="med" len="med"/>
            </a:ln>
          </p:spPr>
        </p:cxnSp>
        <p:cxnSp>
          <p:nvCxnSpPr>
            <p:cNvPr id="395" name="Google Shape;395;p39"/>
            <p:cNvCxnSpPr/>
            <p:nvPr/>
          </p:nvCxnSpPr>
          <p:spPr>
            <a:xfrm>
              <a:off x="1005939" y="2210944"/>
              <a:ext cx="765900" cy="0"/>
            </a:xfrm>
            <a:prstGeom prst="straightConnector1">
              <a:avLst/>
            </a:prstGeom>
            <a:noFill/>
            <a:ln w="9525" cap="flat" cmpd="sng">
              <a:solidFill>
                <a:schemeClr val="lt1"/>
              </a:solidFill>
              <a:prstDash val="solid"/>
              <a:round/>
              <a:headEnd type="none" w="med" len="med"/>
              <a:tailEnd type="none" w="med" len="med"/>
            </a:ln>
          </p:spPr>
        </p:cxnSp>
        <p:cxnSp>
          <p:nvCxnSpPr>
            <p:cNvPr id="396" name="Google Shape;396;p39"/>
            <p:cNvCxnSpPr/>
            <p:nvPr/>
          </p:nvCxnSpPr>
          <p:spPr>
            <a:xfrm>
              <a:off x="1005939" y="2210944"/>
              <a:ext cx="765900" cy="0"/>
            </a:xfrm>
            <a:prstGeom prst="straightConnector1">
              <a:avLst/>
            </a:prstGeom>
            <a:noFill/>
            <a:ln w="9525" cap="flat" cmpd="sng">
              <a:solidFill>
                <a:schemeClr val="lt1"/>
              </a:solidFill>
              <a:prstDash val="solid"/>
              <a:round/>
              <a:headEnd type="none" w="med" len="med"/>
              <a:tailEnd type="none" w="med" len="med"/>
            </a:ln>
          </p:spPr>
        </p:cxnSp>
        <p:cxnSp>
          <p:nvCxnSpPr>
            <p:cNvPr id="397" name="Google Shape;397;p39"/>
            <p:cNvCxnSpPr/>
            <p:nvPr/>
          </p:nvCxnSpPr>
          <p:spPr>
            <a:xfrm>
              <a:off x="1005939" y="2141319"/>
              <a:ext cx="765900" cy="0"/>
            </a:xfrm>
            <a:prstGeom prst="straightConnector1">
              <a:avLst/>
            </a:prstGeom>
            <a:noFill/>
            <a:ln w="9525" cap="flat" cmpd="sng">
              <a:solidFill>
                <a:schemeClr val="lt1"/>
              </a:solidFill>
              <a:prstDash val="solid"/>
              <a:round/>
              <a:headEnd type="none" w="med" len="med"/>
              <a:tailEnd type="none" w="med" len="med"/>
            </a:ln>
          </p:spPr>
        </p:cxnSp>
        <p:cxnSp>
          <p:nvCxnSpPr>
            <p:cNvPr id="398" name="Google Shape;398;p39"/>
            <p:cNvCxnSpPr/>
            <p:nvPr/>
          </p:nvCxnSpPr>
          <p:spPr>
            <a:xfrm>
              <a:off x="1005939" y="2071694"/>
              <a:ext cx="765900" cy="0"/>
            </a:xfrm>
            <a:prstGeom prst="straightConnector1">
              <a:avLst/>
            </a:prstGeom>
            <a:noFill/>
            <a:ln w="9525" cap="flat" cmpd="sng">
              <a:solidFill>
                <a:schemeClr val="lt1"/>
              </a:solidFill>
              <a:prstDash val="solid"/>
              <a:round/>
              <a:headEnd type="none" w="med" len="med"/>
              <a:tailEnd type="none" w="med" len="med"/>
            </a:ln>
          </p:spPr>
        </p:cxnSp>
        <p:grpSp>
          <p:nvGrpSpPr>
            <p:cNvPr id="399" name="Google Shape;399;p39"/>
            <p:cNvGrpSpPr/>
            <p:nvPr/>
          </p:nvGrpSpPr>
          <p:grpSpPr>
            <a:xfrm>
              <a:off x="1005939" y="2039707"/>
              <a:ext cx="765957" cy="729559"/>
              <a:chOff x="958885" y="2851115"/>
              <a:chExt cx="1138800" cy="1084684"/>
            </a:xfrm>
          </p:grpSpPr>
          <p:sp>
            <p:nvSpPr>
              <p:cNvPr id="400" name="Google Shape;400;p39"/>
              <p:cNvSpPr/>
              <p:nvPr/>
            </p:nvSpPr>
            <p:spPr>
              <a:xfrm>
                <a:off x="1136161" y="3002200"/>
                <a:ext cx="170100" cy="933600"/>
              </a:xfrm>
              <a:prstGeom prst="snip2SameRect">
                <a:avLst>
                  <a:gd name="adj1" fmla="val 50000"/>
                  <a:gd name="adj2" fmla="val 0"/>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401" name="Google Shape;401;p39"/>
              <p:cNvSpPr/>
              <p:nvPr/>
            </p:nvSpPr>
            <p:spPr>
              <a:xfrm>
                <a:off x="1407375" y="3330625"/>
                <a:ext cx="170100" cy="605100"/>
              </a:xfrm>
              <a:prstGeom prst="snip2SameRect">
                <a:avLst>
                  <a:gd name="adj1" fmla="val 50000"/>
                  <a:gd name="adj2" fmla="val 0"/>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402" name="Google Shape;402;p39"/>
              <p:cNvSpPr/>
              <p:nvPr/>
            </p:nvSpPr>
            <p:spPr>
              <a:xfrm>
                <a:off x="1678575" y="3456325"/>
                <a:ext cx="170100" cy="479400"/>
              </a:xfrm>
              <a:prstGeom prst="snip2SameRect">
                <a:avLst>
                  <a:gd name="adj1" fmla="val 50000"/>
                  <a:gd name="adj2" fmla="val 0"/>
                </a:avLst>
              </a:prstGeom>
              <a:solidFill>
                <a:schemeClr val="l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grpSp>
            <p:nvGrpSpPr>
              <p:cNvPr id="403" name="Google Shape;403;p39"/>
              <p:cNvGrpSpPr/>
              <p:nvPr/>
            </p:nvGrpSpPr>
            <p:grpSpPr>
              <a:xfrm>
                <a:off x="958885" y="2851115"/>
                <a:ext cx="1138800" cy="1084615"/>
                <a:chOff x="958885" y="877228"/>
                <a:chExt cx="1138800" cy="1084615"/>
              </a:xfrm>
            </p:grpSpPr>
            <p:cxnSp>
              <p:nvCxnSpPr>
                <p:cNvPr id="404" name="Google Shape;404;p39"/>
                <p:cNvCxnSpPr/>
                <p:nvPr/>
              </p:nvCxnSpPr>
              <p:spPr>
                <a:xfrm>
                  <a:off x="958885" y="1961843"/>
                  <a:ext cx="1138800" cy="0"/>
                </a:xfrm>
                <a:prstGeom prst="straightConnector1">
                  <a:avLst/>
                </a:prstGeom>
                <a:noFill/>
                <a:ln w="9525" cap="flat" cmpd="sng">
                  <a:solidFill>
                    <a:schemeClr val="dk1"/>
                  </a:solidFill>
                  <a:prstDash val="solid"/>
                  <a:round/>
                  <a:headEnd type="none" w="med" len="med"/>
                  <a:tailEnd type="none" w="med" len="med"/>
                </a:ln>
              </p:spPr>
            </p:cxnSp>
            <p:cxnSp>
              <p:nvCxnSpPr>
                <p:cNvPr id="405" name="Google Shape;405;p39"/>
                <p:cNvCxnSpPr/>
                <p:nvPr/>
              </p:nvCxnSpPr>
              <p:spPr>
                <a:xfrm>
                  <a:off x="968472" y="877228"/>
                  <a:ext cx="0" cy="1084500"/>
                </a:xfrm>
                <a:prstGeom prst="straightConnector1">
                  <a:avLst/>
                </a:prstGeom>
                <a:noFill/>
                <a:ln w="9525" cap="flat" cmpd="sng">
                  <a:solidFill>
                    <a:schemeClr val="dk1"/>
                  </a:solidFill>
                  <a:prstDash val="solid"/>
                  <a:round/>
                  <a:headEnd type="none" w="med" len="med"/>
                  <a:tailEnd type="none" w="med" len="med"/>
                </a:ln>
              </p:spPr>
            </p:cxnSp>
          </p:grpSp>
        </p:grpSp>
      </p:grpSp>
      <p:grpSp>
        <p:nvGrpSpPr>
          <p:cNvPr id="406" name="Google Shape;406;p39"/>
          <p:cNvGrpSpPr/>
          <p:nvPr/>
        </p:nvGrpSpPr>
        <p:grpSpPr>
          <a:xfrm>
            <a:off x="4766600" y="4241409"/>
            <a:ext cx="3678900" cy="70175"/>
            <a:chOff x="4759925" y="4538325"/>
            <a:chExt cx="3678900" cy="70175"/>
          </a:xfrm>
        </p:grpSpPr>
        <p:cxnSp>
          <p:nvCxnSpPr>
            <p:cNvPr id="407" name="Google Shape;407;p39"/>
            <p:cNvCxnSpPr/>
            <p:nvPr/>
          </p:nvCxnSpPr>
          <p:spPr>
            <a:xfrm rot="10800000">
              <a:off x="4759925" y="4538325"/>
              <a:ext cx="3678900" cy="0"/>
            </a:xfrm>
            <a:prstGeom prst="straightConnector1">
              <a:avLst/>
            </a:prstGeom>
            <a:noFill/>
            <a:ln w="9525" cap="flat" cmpd="sng">
              <a:solidFill>
                <a:schemeClr val="dk1"/>
              </a:solidFill>
              <a:prstDash val="solid"/>
              <a:round/>
              <a:headEnd type="none" w="med" len="med"/>
              <a:tailEnd type="none" w="med" len="med"/>
            </a:ln>
          </p:spPr>
        </p:cxnSp>
        <p:cxnSp>
          <p:nvCxnSpPr>
            <p:cNvPr id="408" name="Google Shape;408;p39"/>
            <p:cNvCxnSpPr/>
            <p:nvPr/>
          </p:nvCxnSpPr>
          <p:spPr>
            <a:xfrm rot="10800000">
              <a:off x="4759925" y="4608500"/>
              <a:ext cx="3678900" cy="0"/>
            </a:xfrm>
            <a:prstGeom prst="straightConnector1">
              <a:avLst/>
            </a:prstGeom>
            <a:noFill/>
            <a:ln w="9525" cap="flat" cmpd="sng">
              <a:solidFill>
                <a:schemeClr val="dk1"/>
              </a:solidFill>
              <a:prstDash val="solid"/>
              <a:round/>
              <a:headEnd type="none" w="med" len="med"/>
              <a:tailEnd type="none" w="med" len="med"/>
            </a:ln>
          </p:spPr>
        </p:cxnSp>
      </p:grpSp>
      <p:pic>
        <p:nvPicPr>
          <p:cNvPr id="8" name="Imagen 7">
            <a:extLst>
              <a:ext uri="{FF2B5EF4-FFF2-40B4-BE49-F238E27FC236}">
                <a16:creationId xmlns:a16="http://schemas.microsoft.com/office/drawing/2014/main" id="{DE02C518-D2C2-6EEC-E0E2-525B68455F7B}"/>
              </a:ext>
            </a:extLst>
          </p:cNvPr>
          <p:cNvPicPr>
            <a:picLocks noChangeAspect="1"/>
          </p:cNvPicPr>
          <p:nvPr/>
        </p:nvPicPr>
        <p:blipFill>
          <a:blip r:embed="rId3"/>
          <a:stretch>
            <a:fillRect/>
          </a:stretch>
        </p:blipFill>
        <p:spPr>
          <a:xfrm>
            <a:off x="722310" y="2762572"/>
            <a:ext cx="1353429" cy="1085182"/>
          </a:xfrm>
          <a:prstGeom prst="rect">
            <a:avLst/>
          </a:prstGeom>
        </p:spPr>
      </p:pic>
      <p:pic>
        <p:nvPicPr>
          <p:cNvPr id="10" name="Imagen 9">
            <a:extLst>
              <a:ext uri="{FF2B5EF4-FFF2-40B4-BE49-F238E27FC236}">
                <a16:creationId xmlns:a16="http://schemas.microsoft.com/office/drawing/2014/main" id="{89E02C4D-25D7-F873-B7B0-FA424F9D4FA6}"/>
              </a:ext>
            </a:extLst>
          </p:cNvPr>
          <p:cNvPicPr>
            <a:picLocks noChangeAspect="1"/>
          </p:cNvPicPr>
          <p:nvPr/>
        </p:nvPicPr>
        <p:blipFill>
          <a:blip r:embed="rId4"/>
          <a:stretch>
            <a:fillRect/>
          </a:stretch>
        </p:blipFill>
        <p:spPr>
          <a:xfrm>
            <a:off x="2356513" y="2776948"/>
            <a:ext cx="1359526" cy="1085182"/>
          </a:xfrm>
          <a:prstGeom prst="rect">
            <a:avLst/>
          </a:prstGeom>
        </p:spPr>
      </p:pic>
      <p:sp>
        <p:nvSpPr>
          <p:cNvPr id="15" name="Google Shape;355;p39">
            <a:extLst>
              <a:ext uri="{FF2B5EF4-FFF2-40B4-BE49-F238E27FC236}">
                <a16:creationId xmlns:a16="http://schemas.microsoft.com/office/drawing/2014/main" id="{7417D348-F232-A632-6DE6-A4F5333C5D72}"/>
              </a:ext>
            </a:extLst>
          </p:cNvPr>
          <p:cNvSpPr txBox="1">
            <a:spLocks/>
          </p:cNvSpPr>
          <p:nvPr/>
        </p:nvSpPr>
        <p:spPr>
          <a:xfrm>
            <a:off x="5945058" y="4485609"/>
            <a:ext cx="1321983" cy="2442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1200"/>
              <a:buFont typeface="Open Sans"/>
              <a:buNone/>
              <a:defRPr sz="1400" b="0" i="0" u="none" strike="noStrike" cap="none">
                <a:solidFill>
                  <a:schemeClr val="dk1"/>
                </a:solidFill>
                <a:latin typeface="Arial"/>
                <a:ea typeface="Arial"/>
                <a:cs typeface="Arial"/>
                <a:sym typeface="Arial"/>
              </a:defRPr>
            </a:lvl1pPr>
            <a:lvl2pPr marL="914400" marR="0" lvl="1" indent="-304800" algn="ctr" rtl="0">
              <a:lnSpc>
                <a:spcPct val="100000"/>
              </a:lnSpc>
              <a:spcBef>
                <a:spcPts val="0"/>
              </a:spcBef>
              <a:spcAft>
                <a:spcPts val="0"/>
              </a:spcAft>
              <a:buClr>
                <a:schemeClr val="dk1"/>
              </a:buClr>
              <a:buSzPts val="1800"/>
              <a:buFont typeface="Open Sans"/>
              <a:buNone/>
              <a:defRPr sz="1800" b="0" i="0" u="none" strike="noStrike" cap="none">
                <a:solidFill>
                  <a:schemeClr val="dk1"/>
                </a:solidFill>
                <a:latin typeface="Open Sans"/>
                <a:ea typeface="Open Sans"/>
                <a:cs typeface="Open Sans"/>
                <a:sym typeface="Open Sans"/>
              </a:defRPr>
            </a:lvl2pPr>
            <a:lvl3pPr marL="1371600" marR="0" lvl="2" indent="-304800" algn="ctr" rtl="0">
              <a:lnSpc>
                <a:spcPct val="100000"/>
              </a:lnSpc>
              <a:spcBef>
                <a:spcPts val="0"/>
              </a:spcBef>
              <a:spcAft>
                <a:spcPts val="0"/>
              </a:spcAft>
              <a:buClr>
                <a:schemeClr val="dk1"/>
              </a:buClr>
              <a:buSzPts val="1800"/>
              <a:buFont typeface="Open Sans"/>
              <a:buNone/>
              <a:defRPr sz="1800" b="0" i="0" u="none" strike="noStrike" cap="none">
                <a:solidFill>
                  <a:schemeClr val="dk1"/>
                </a:solidFill>
                <a:latin typeface="Open Sans"/>
                <a:ea typeface="Open Sans"/>
                <a:cs typeface="Open Sans"/>
                <a:sym typeface="Open Sans"/>
              </a:defRPr>
            </a:lvl3pPr>
            <a:lvl4pPr marL="1828800" marR="0" lvl="3" indent="-304800" algn="ctr" rtl="0">
              <a:lnSpc>
                <a:spcPct val="100000"/>
              </a:lnSpc>
              <a:spcBef>
                <a:spcPts val="0"/>
              </a:spcBef>
              <a:spcAft>
                <a:spcPts val="0"/>
              </a:spcAft>
              <a:buClr>
                <a:schemeClr val="dk1"/>
              </a:buClr>
              <a:buSzPts val="1800"/>
              <a:buFont typeface="Open Sans"/>
              <a:buNone/>
              <a:defRPr sz="1800" b="0" i="0" u="none" strike="noStrike" cap="none">
                <a:solidFill>
                  <a:schemeClr val="dk1"/>
                </a:solidFill>
                <a:latin typeface="Open Sans"/>
                <a:ea typeface="Open Sans"/>
                <a:cs typeface="Open Sans"/>
                <a:sym typeface="Open Sans"/>
              </a:defRPr>
            </a:lvl4pPr>
            <a:lvl5pPr marL="2286000" marR="0" lvl="4" indent="-304800" algn="ctr" rtl="0">
              <a:lnSpc>
                <a:spcPct val="100000"/>
              </a:lnSpc>
              <a:spcBef>
                <a:spcPts val="0"/>
              </a:spcBef>
              <a:spcAft>
                <a:spcPts val="0"/>
              </a:spcAft>
              <a:buClr>
                <a:schemeClr val="dk1"/>
              </a:buClr>
              <a:buSzPts val="1800"/>
              <a:buFont typeface="Open Sans"/>
              <a:buNone/>
              <a:defRPr sz="1800" b="0" i="0" u="none" strike="noStrike" cap="none">
                <a:solidFill>
                  <a:schemeClr val="dk1"/>
                </a:solidFill>
                <a:latin typeface="Open Sans"/>
                <a:ea typeface="Open Sans"/>
                <a:cs typeface="Open Sans"/>
                <a:sym typeface="Open Sans"/>
              </a:defRPr>
            </a:lvl5pPr>
            <a:lvl6pPr marL="2743200" marR="0" lvl="5" indent="-304800" algn="ctr" rtl="0">
              <a:lnSpc>
                <a:spcPct val="100000"/>
              </a:lnSpc>
              <a:spcBef>
                <a:spcPts val="0"/>
              </a:spcBef>
              <a:spcAft>
                <a:spcPts val="0"/>
              </a:spcAft>
              <a:buClr>
                <a:schemeClr val="dk1"/>
              </a:buClr>
              <a:buSzPts val="1800"/>
              <a:buFont typeface="Open Sans"/>
              <a:buNone/>
              <a:defRPr sz="1800" b="0" i="0" u="none" strike="noStrike" cap="none">
                <a:solidFill>
                  <a:schemeClr val="dk1"/>
                </a:solidFill>
                <a:latin typeface="Open Sans"/>
                <a:ea typeface="Open Sans"/>
                <a:cs typeface="Open Sans"/>
                <a:sym typeface="Open Sans"/>
              </a:defRPr>
            </a:lvl6pPr>
            <a:lvl7pPr marL="3200400" marR="0" lvl="6" indent="-304800" algn="ctr" rtl="0">
              <a:lnSpc>
                <a:spcPct val="100000"/>
              </a:lnSpc>
              <a:spcBef>
                <a:spcPts val="0"/>
              </a:spcBef>
              <a:spcAft>
                <a:spcPts val="0"/>
              </a:spcAft>
              <a:buClr>
                <a:schemeClr val="dk1"/>
              </a:buClr>
              <a:buSzPts val="1800"/>
              <a:buFont typeface="Open Sans"/>
              <a:buNone/>
              <a:defRPr sz="1800" b="0" i="0" u="none" strike="noStrike" cap="none">
                <a:solidFill>
                  <a:schemeClr val="dk1"/>
                </a:solidFill>
                <a:latin typeface="Open Sans"/>
                <a:ea typeface="Open Sans"/>
                <a:cs typeface="Open Sans"/>
                <a:sym typeface="Open Sans"/>
              </a:defRPr>
            </a:lvl7pPr>
            <a:lvl8pPr marL="3657600" marR="0" lvl="7" indent="-304800" algn="ctr" rtl="0">
              <a:lnSpc>
                <a:spcPct val="100000"/>
              </a:lnSpc>
              <a:spcBef>
                <a:spcPts val="0"/>
              </a:spcBef>
              <a:spcAft>
                <a:spcPts val="0"/>
              </a:spcAft>
              <a:buClr>
                <a:schemeClr val="dk1"/>
              </a:buClr>
              <a:buSzPts val="1800"/>
              <a:buFont typeface="Open Sans"/>
              <a:buNone/>
              <a:defRPr sz="1800" b="0" i="0" u="none" strike="noStrike" cap="none">
                <a:solidFill>
                  <a:schemeClr val="dk1"/>
                </a:solidFill>
                <a:latin typeface="Open Sans"/>
                <a:ea typeface="Open Sans"/>
                <a:cs typeface="Open Sans"/>
                <a:sym typeface="Open Sans"/>
              </a:defRPr>
            </a:lvl8pPr>
            <a:lvl9pPr marL="4114800" marR="0" lvl="8" indent="-304800" algn="ctr" rtl="0">
              <a:lnSpc>
                <a:spcPct val="100000"/>
              </a:lnSpc>
              <a:spcBef>
                <a:spcPts val="0"/>
              </a:spcBef>
              <a:spcAft>
                <a:spcPts val="0"/>
              </a:spcAft>
              <a:buClr>
                <a:schemeClr val="dk1"/>
              </a:buClr>
              <a:buSzPts val="1800"/>
              <a:buFont typeface="Open Sans"/>
              <a:buNone/>
              <a:defRPr sz="1800" b="0" i="0" u="none" strike="noStrike" cap="none">
                <a:solidFill>
                  <a:schemeClr val="dk1"/>
                </a:solidFill>
                <a:latin typeface="Open Sans"/>
                <a:ea typeface="Open Sans"/>
                <a:cs typeface="Open Sans"/>
                <a:sym typeface="Open Sans"/>
              </a:defRPr>
            </a:lvl9pPr>
          </a:lstStyle>
          <a:p>
            <a:pPr marL="0" indent="0"/>
            <a:r>
              <a:rPr lang="es-ES" sz="1200" dirty="0" err="1">
                <a:latin typeface="Kanit"/>
                <a:ea typeface="Kanit"/>
                <a:cs typeface="Kanit"/>
                <a:sym typeface="Kanit"/>
              </a:rPr>
              <a:t>P.Alo</a:t>
            </a:r>
            <a:r>
              <a:rPr lang="es-ES" sz="1200" dirty="0">
                <a:latin typeface="Kanit"/>
                <a:ea typeface="Kanit"/>
                <a:cs typeface="Kanit"/>
                <a:sym typeface="Kanit"/>
              </a:rPr>
              <a:t> – </a:t>
            </a:r>
            <a:r>
              <a:rPr lang="es-ES" sz="1200" dirty="0" err="1">
                <a:latin typeface="Kanit"/>
                <a:ea typeface="Kanit"/>
                <a:cs typeface="Kanit"/>
                <a:sym typeface="Kanit"/>
              </a:rPr>
              <a:t>F.Gut</a:t>
            </a:r>
            <a:endParaRPr lang="es-ES" sz="1200" dirty="0">
              <a:latin typeface="Kanit"/>
              <a:ea typeface="Kanit"/>
              <a:cs typeface="Kanit"/>
              <a:sym typeface="Kani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28"/>
        <p:cNvGrpSpPr/>
        <p:nvPr/>
      </p:nvGrpSpPr>
      <p:grpSpPr>
        <a:xfrm>
          <a:off x="0" y="0"/>
          <a:ext cx="0" cy="0"/>
          <a:chOff x="0" y="0"/>
          <a:chExt cx="0" cy="0"/>
        </a:xfrm>
      </p:grpSpPr>
      <p:sp>
        <p:nvSpPr>
          <p:cNvPr id="16" name="Título 2">
            <a:extLst>
              <a:ext uri="{FF2B5EF4-FFF2-40B4-BE49-F238E27FC236}">
                <a16:creationId xmlns:a16="http://schemas.microsoft.com/office/drawing/2014/main" id="{8A781463-A458-6096-0D1C-8A8B610B9D17}"/>
              </a:ext>
            </a:extLst>
          </p:cNvPr>
          <p:cNvSpPr>
            <a:spLocks noGrp="1"/>
          </p:cNvSpPr>
          <p:nvPr>
            <p:ph type="title"/>
          </p:nvPr>
        </p:nvSpPr>
        <p:spPr>
          <a:xfrm>
            <a:off x="724883" y="614641"/>
            <a:ext cx="7704000" cy="572700"/>
          </a:xfrm>
        </p:spPr>
        <p:txBody>
          <a:bodyPr/>
          <a:lstStyle/>
          <a:p>
            <a:pPr algn="ctr"/>
            <a:r>
              <a:rPr lang="es-ES" dirty="0">
                <a:effectLst/>
                <a:latin typeface="Calibri" panose="020F0502020204030204" pitchFamily="34" charset="0"/>
                <a:ea typeface="Calibri" panose="020F0502020204030204" pitchFamily="34" charset="0"/>
                <a:cs typeface="Times New Roman" panose="02020603050405020304" pitchFamily="18" charset="0"/>
              </a:rPr>
              <a:t>Medios híbridos </a:t>
            </a:r>
            <a:r>
              <a:rPr lang="es-ES" sz="2000" dirty="0">
                <a:effectLst/>
                <a:latin typeface="Calibri" panose="020F0502020204030204" pitchFamily="34" charset="0"/>
                <a:ea typeface="Calibri" panose="020F0502020204030204" pitchFamily="34" charset="0"/>
                <a:cs typeface="Times New Roman" panose="02020603050405020304" pitchFamily="18" charset="0"/>
              </a:rPr>
              <a:t>(impresos y digitales)</a:t>
            </a:r>
            <a:endParaRPr lang="es-AR" sz="2000" dirty="0"/>
          </a:p>
        </p:txBody>
      </p:sp>
      <p:sp>
        <p:nvSpPr>
          <p:cNvPr id="17" name="Google Shape;427;p41">
            <a:extLst>
              <a:ext uri="{FF2B5EF4-FFF2-40B4-BE49-F238E27FC236}">
                <a16:creationId xmlns:a16="http://schemas.microsoft.com/office/drawing/2014/main" id="{3D107D65-8088-DEFA-CB17-D891B9275500}"/>
              </a:ext>
            </a:extLst>
          </p:cNvPr>
          <p:cNvSpPr txBox="1">
            <a:spLocks/>
          </p:cNvSpPr>
          <p:nvPr/>
        </p:nvSpPr>
        <p:spPr>
          <a:xfrm>
            <a:off x="584199" y="1680997"/>
            <a:ext cx="2128131" cy="890753"/>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2400"/>
              <a:buFont typeface="Kanit"/>
              <a:buNone/>
              <a:defRPr sz="2400" b="0" i="0" u="none" strike="noStrike" cap="none">
                <a:solidFill>
                  <a:schemeClr val="dk1"/>
                </a:solidFill>
                <a:latin typeface="Kanit"/>
                <a:ea typeface="Kanit"/>
                <a:cs typeface="Kanit"/>
                <a:sym typeface="Kanit"/>
              </a:defRPr>
            </a:lvl1pPr>
            <a:lvl2pPr marL="914400" marR="0" lvl="1"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2pPr>
            <a:lvl3pPr marL="1371600" marR="0" lvl="2"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3pPr>
            <a:lvl4pPr marL="1828800" marR="0" lvl="3"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4pPr>
            <a:lvl5pPr marL="2286000" marR="0" lvl="4"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5pPr>
            <a:lvl6pPr marL="2743200" marR="0" lvl="5"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6pPr>
            <a:lvl7pPr marL="3200400" marR="0" lvl="6"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7pPr>
            <a:lvl8pPr marL="3657600" marR="0" lvl="7"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8pPr>
            <a:lvl9pPr marL="4114800" marR="0" lvl="8"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9pPr>
          </a:lstStyle>
          <a:p>
            <a:pPr marL="0" indent="0" algn="ctr"/>
            <a:r>
              <a:rPr lang="es-AR" sz="2000" dirty="0"/>
              <a:t>Consolidación de datos</a:t>
            </a:r>
          </a:p>
        </p:txBody>
      </p:sp>
      <p:sp>
        <p:nvSpPr>
          <p:cNvPr id="18" name="Google Shape;427;p41">
            <a:extLst>
              <a:ext uri="{FF2B5EF4-FFF2-40B4-BE49-F238E27FC236}">
                <a16:creationId xmlns:a16="http://schemas.microsoft.com/office/drawing/2014/main" id="{2647C86D-2B1D-8BB7-6B90-BF419BEDD529}"/>
              </a:ext>
            </a:extLst>
          </p:cNvPr>
          <p:cNvSpPr txBox="1">
            <a:spLocks/>
          </p:cNvSpPr>
          <p:nvPr/>
        </p:nvSpPr>
        <p:spPr>
          <a:xfrm>
            <a:off x="411020" y="3404132"/>
            <a:ext cx="2358535" cy="890753"/>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2400"/>
              <a:buFont typeface="Kanit"/>
              <a:buNone/>
              <a:defRPr sz="2400" b="0" i="0" u="none" strike="noStrike" cap="none">
                <a:solidFill>
                  <a:schemeClr val="dk1"/>
                </a:solidFill>
                <a:latin typeface="Kanit"/>
                <a:ea typeface="Kanit"/>
                <a:cs typeface="Kanit"/>
                <a:sym typeface="Kanit"/>
              </a:defRPr>
            </a:lvl1pPr>
            <a:lvl2pPr marL="914400" marR="0" lvl="1"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2pPr>
            <a:lvl3pPr marL="1371600" marR="0" lvl="2"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3pPr>
            <a:lvl4pPr marL="1828800" marR="0" lvl="3"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4pPr>
            <a:lvl5pPr marL="2286000" marR="0" lvl="4"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5pPr>
            <a:lvl6pPr marL="2743200" marR="0" lvl="5"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6pPr>
            <a:lvl7pPr marL="3200400" marR="0" lvl="6"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7pPr>
            <a:lvl8pPr marL="3657600" marR="0" lvl="7"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8pPr>
            <a:lvl9pPr marL="4114800" marR="0" lvl="8"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9pPr>
          </a:lstStyle>
          <a:p>
            <a:pPr marL="0" indent="0" algn="ctr"/>
            <a:r>
              <a:rPr lang="es-ES" sz="2000" dirty="0"/>
              <a:t>Monitoreo del comportamiento de los lectores</a:t>
            </a:r>
            <a:endParaRPr lang="es-AR" sz="2000" dirty="0"/>
          </a:p>
        </p:txBody>
      </p:sp>
      <p:grpSp>
        <p:nvGrpSpPr>
          <p:cNvPr id="19" name="Google Shape;431;p41">
            <a:extLst>
              <a:ext uri="{FF2B5EF4-FFF2-40B4-BE49-F238E27FC236}">
                <a16:creationId xmlns:a16="http://schemas.microsoft.com/office/drawing/2014/main" id="{6A66E964-D450-FFF0-4BA7-C26475EF2DD4}"/>
              </a:ext>
            </a:extLst>
          </p:cNvPr>
          <p:cNvGrpSpPr/>
          <p:nvPr/>
        </p:nvGrpSpPr>
        <p:grpSpPr>
          <a:xfrm rot="5400000">
            <a:off x="2322034" y="2104226"/>
            <a:ext cx="1231902" cy="71451"/>
            <a:chOff x="4759925" y="4538325"/>
            <a:chExt cx="3678900" cy="70175"/>
          </a:xfrm>
        </p:grpSpPr>
        <p:cxnSp>
          <p:nvCxnSpPr>
            <p:cNvPr id="20" name="Google Shape;432;p41">
              <a:extLst>
                <a:ext uri="{FF2B5EF4-FFF2-40B4-BE49-F238E27FC236}">
                  <a16:creationId xmlns:a16="http://schemas.microsoft.com/office/drawing/2014/main" id="{2B7F2FAD-678D-795E-5A55-DFD050E44253}"/>
                </a:ext>
              </a:extLst>
            </p:cNvPr>
            <p:cNvCxnSpPr/>
            <p:nvPr/>
          </p:nvCxnSpPr>
          <p:spPr>
            <a:xfrm rot="10800000">
              <a:off x="4759925" y="4538325"/>
              <a:ext cx="3678900" cy="0"/>
            </a:xfrm>
            <a:prstGeom prst="straightConnector1">
              <a:avLst/>
            </a:prstGeom>
            <a:noFill/>
            <a:ln w="9525" cap="flat" cmpd="sng">
              <a:solidFill>
                <a:schemeClr val="dk1"/>
              </a:solidFill>
              <a:prstDash val="solid"/>
              <a:round/>
              <a:headEnd type="none" w="med" len="med"/>
              <a:tailEnd type="none" w="med" len="med"/>
            </a:ln>
          </p:spPr>
        </p:cxnSp>
        <p:cxnSp>
          <p:nvCxnSpPr>
            <p:cNvPr id="21" name="Google Shape;433;p41">
              <a:extLst>
                <a:ext uri="{FF2B5EF4-FFF2-40B4-BE49-F238E27FC236}">
                  <a16:creationId xmlns:a16="http://schemas.microsoft.com/office/drawing/2014/main" id="{6751108F-9FF9-9036-5FE0-8D610019455E}"/>
                </a:ext>
              </a:extLst>
            </p:cNvPr>
            <p:cNvCxnSpPr/>
            <p:nvPr/>
          </p:nvCxnSpPr>
          <p:spPr>
            <a:xfrm rot="10800000">
              <a:off x="4759925" y="4608500"/>
              <a:ext cx="3678900" cy="0"/>
            </a:xfrm>
            <a:prstGeom prst="straightConnector1">
              <a:avLst/>
            </a:prstGeom>
            <a:noFill/>
            <a:ln w="9525" cap="flat" cmpd="sng">
              <a:solidFill>
                <a:schemeClr val="dk1"/>
              </a:solidFill>
              <a:prstDash val="solid"/>
              <a:round/>
              <a:headEnd type="none" w="med" len="med"/>
              <a:tailEnd type="none" w="med" len="med"/>
            </a:ln>
          </p:spPr>
        </p:cxnSp>
      </p:grpSp>
      <p:grpSp>
        <p:nvGrpSpPr>
          <p:cNvPr id="22" name="Google Shape;449;p41">
            <a:extLst>
              <a:ext uri="{FF2B5EF4-FFF2-40B4-BE49-F238E27FC236}">
                <a16:creationId xmlns:a16="http://schemas.microsoft.com/office/drawing/2014/main" id="{04DA17B3-4A32-09DD-0847-144040D18A4F}"/>
              </a:ext>
            </a:extLst>
          </p:cNvPr>
          <p:cNvGrpSpPr/>
          <p:nvPr/>
        </p:nvGrpSpPr>
        <p:grpSpPr>
          <a:xfrm rot="5400000">
            <a:off x="2322033" y="3690005"/>
            <a:ext cx="1231904" cy="71451"/>
            <a:chOff x="4759925" y="4538325"/>
            <a:chExt cx="3678900" cy="70175"/>
          </a:xfrm>
        </p:grpSpPr>
        <p:cxnSp>
          <p:nvCxnSpPr>
            <p:cNvPr id="23" name="Google Shape;450;p41">
              <a:extLst>
                <a:ext uri="{FF2B5EF4-FFF2-40B4-BE49-F238E27FC236}">
                  <a16:creationId xmlns:a16="http://schemas.microsoft.com/office/drawing/2014/main" id="{EB857744-80BE-37F1-B079-413DF3C74E93}"/>
                </a:ext>
              </a:extLst>
            </p:cNvPr>
            <p:cNvCxnSpPr/>
            <p:nvPr/>
          </p:nvCxnSpPr>
          <p:spPr>
            <a:xfrm rot="10800000">
              <a:off x="4759925" y="4538325"/>
              <a:ext cx="3678900" cy="0"/>
            </a:xfrm>
            <a:prstGeom prst="straightConnector1">
              <a:avLst/>
            </a:prstGeom>
            <a:noFill/>
            <a:ln w="9525" cap="flat" cmpd="sng">
              <a:solidFill>
                <a:schemeClr val="dk1"/>
              </a:solidFill>
              <a:prstDash val="solid"/>
              <a:round/>
              <a:headEnd type="none" w="med" len="med"/>
              <a:tailEnd type="none" w="med" len="med"/>
            </a:ln>
          </p:spPr>
        </p:cxnSp>
        <p:cxnSp>
          <p:nvCxnSpPr>
            <p:cNvPr id="24" name="Google Shape;451;p41">
              <a:extLst>
                <a:ext uri="{FF2B5EF4-FFF2-40B4-BE49-F238E27FC236}">
                  <a16:creationId xmlns:a16="http://schemas.microsoft.com/office/drawing/2014/main" id="{26A93386-B088-CFC3-32A6-0BBB6FE60EB0}"/>
                </a:ext>
              </a:extLst>
            </p:cNvPr>
            <p:cNvCxnSpPr/>
            <p:nvPr/>
          </p:nvCxnSpPr>
          <p:spPr>
            <a:xfrm rot="10800000">
              <a:off x="4759925" y="4608500"/>
              <a:ext cx="3678900" cy="0"/>
            </a:xfrm>
            <a:prstGeom prst="straightConnector1">
              <a:avLst/>
            </a:prstGeom>
            <a:noFill/>
            <a:ln w="9525" cap="flat" cmpd="sng">
              <a:solidFill>
                <a:schemeClr val="dk1"/>
              </a:solidFill>
              <a:prstDash val="solid"/>
              <a:round/>
              <a:headEnd type="none" w="med" len="med"/>
              <a:tailEnd type="none" w="med" len="med"/>
            </a:ln>
          </p:spPr>
        </p:cxnSp>
      </p:grpSp>
      <p:sp>
        <p:nvSpPr>
          <p:cNvPr id="25" name="Google Shape;427;p41">
            <a:extLst>
              <a:ext uri="{FF2B5EF4-FFF2-40B4-BE49-F238E27FC236}">
                <a16:creationId xmlns:a16="http://schemas.microsoft.com/office/drawing/2014/main" id="{20A4D0F9-2E52-025A-D68F-3A6DA6E4E0FA}"/>
              </a:ext>
            </a:extLst>
          </p:cNvPr>
          <p:cNvSpPr txBox="1">
            <a:spLocks/>
          </p:cNvSpPr>
          <p:nvPr/>
        </p:nvSpPr>
        <p:spPr>
          <a:xfrm>
            <a:off x="3239122" y="1707780"/>
            <a:ext cx="5396878" cy="890753"/>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2400"/>
              <a:buFont typeface="Kanit"/>
              <a:buNone/>
              <a:defRPr sz="2400" b="0" i="0" u="none" strike="noStrike" cap="none">
                <a:solidFill>
                  <a:schemeClr val="dk1"/>
                </a:solidFill>
                <a:latin typeface="Kanit"/>
                <a:ea typeface="Kanit"/>
                <a:cs typeface="Kanit"/>
                <a:sym typeface="Kanit"/>
              </a:defRPr>
            </a:lvl1pPr>
            <a:lvl2pPr marL="914400" marR="0" lvl="1"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2pPr>
            <a:lvl3pPr marL="1371600" marR="0" lvl="2"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3pPr>
            <a:lvl4pPr marL="1828800" marR="0" lvl="3"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4pPr>
            <a:lvl5pPr marL="2286000" marR="0" lvl="4"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5pPr>
            <a:lvl6pPr marL="2743200" marR="0" lvl="5"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6pPr>
            <a:lvl7pPr marL="3200400" marR="0" lvl="6"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7pPr>
            <a:lvl8pPr marL="3657600" marR="0" lvl="7"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8pPr>
            <a:lvl9pPr marL="4114800" marR="0" lvl="8"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9pPr>
          </a:lstStyle>
          <a:p>
            <a:pPr marL="0" indent="0"/>
            <a:r>
              <a:rPr lang="es-ES" sz="1200" dirty="0"/>
              <a:t>Los medios que tienen presencia tanto impresa como digital se benefician de las auditorías del IVC para presentar a los anunciantes una visión integrada del impacto de sus publicaciones en ambos formatos.</a:t>
            </a:r>
            <a:endParaRPr lang="es-AR" sz="1200" dirty="0"/>
          </a:p>
        </p:txBody>
      </p:sp>
      <p:sp>
        <p:nvSpPr>
          <p:cNvPr id="26" name="Google Shape;427;p41">
            <a:extLst>
              <a:ext uri="{FF2B5EF4-FFF2-40B4-BE49-F238E27FC236}">
                <a16:creationId xmlns:a16="http://schemas.microsoft.com/office/drawing/2014/main" id="{3D93BAF6-47A8-4630-23BB-8F229FB045A1}"/>
              </a:ext>
            </a:extLst>
          </p:cNvPr>
          <p:cNvSpPr txBox="1">
            <a:spLocks/>
          </p:cNvSpPr>
          <p:nvPr/>
        </p:nvSpPr>
        <p:spPr>
          <a:xfrm>
            <a:off x="3239122" y="3195172"/>
            <a:ext cx="5396878" cy="890753"/>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2400"/>
              <a:buFont typeface="Kanit"/>
              <a:buNone/>
              <a:defRPr sz="2400" b="0" i="0" u="none" strike="noStrike" cap="none">
                <a:solidFill>
                  <a:schemeClr val="dk1"/>
                </a:solidFill>
                <a:latin typeface="Kanit"/>
                <a:ea typeface="Kanit"/>
                <a:cs typeface="Kanit"/>
                <a:sym typeface="Kanit"/>
              </a:defRPr>
            </a:lvl1pPr>
            <a:lvl2pPr marL="914400" marR="0" lvl="1"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2pPr>
            <a:lvl3pPr marL="1371600" marR="0" lvl="2"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3pPr>
            <a:lvl4pPr marL="1828800" marR="0" lvl="3"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4pPr>
            <a:lvl5pPr marL="2286000" marR="0" lvl="4"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5pPr>
            <a:lvl6pPr marL="2743200" marR="0" lvl="5"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6pPr>
            <a:lvl7pPr marL="3200400" marR="0" lvl="6"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7pPr>
            <a:lvl8pPr marL="3657600" marR="0" lvl="7"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8pPr>
            <a:lvl9pPr marL="4114800" marR="0" lvl="8"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9pPr>
          </a:lstStyle>
          <a:p>
            <a:pPr marL="0" indent="0"/>
            <a:r>
              <a:rPr lang="es-ES" sz="1200" dirty="0"/>
              <a:t>Aunque los medios gratuitos no generan ingresos por ventas, el IVC ayuda a demostrar su valor a los anunciantes midiendo la penetración y el alcance efectivo de su distribución.</a:t>
            </a:r>
            <a:endParaRPr lang="es-AR" sz="1200" dirty="0"/>
          </a:p>
        </p:txBody>
      </p:sp>
      <p:pic>
        <p:nvPicPr>
          <p:cNvPr id="27" name="Imagen 26">
            <a:extLst>
              <a:ext uri="{FF2B5EF4-FFF2-40B4-BE49-F238E27FC236}">
                <a16:creationId xmlns:a16="http://schemas.microsoft.com/office/drawing/2014/main" id="{15E079FA-9F3E-F0BB-13FB-0290A6C804B0}"/>
              </a:ext>
            </a:extLst>
          </p:cNvPr>
          <p:cNvPicPr>
            <a:picLocks noChangeAspect="1"/>
          </p:cNvPicPr>
          <p:nvPr/>
        </p:nvPicPr>
        <p:blipFill>
          <a:blip r:embed="rId3"/>
          <a:stretch>
            <a:fillRect/>
          </a:stretch>
        </p:blipFill>
        <p:spPr>
          <a:xfrm>
            <a:off x="7468600" y="757542"/>
            <a:ext cx="456200" cy="456200"/>
          </a:xfrm>
          <a:prstGeom prst="rect">
            <a:avLst/>
          </a:prstGeom>
        </p:spPr>
      </p:pic>
      <p:pic>
        <p:nvPicPr>
          <p:cNvPr id="28" name="Imagen 27">
            <a:extLst>
              <a:ext uri="{FF2B5EF4-FFF2-40B4-BE49-F238E27FC236}">
                <a16:creationId xmlns:a16="http://schemas.microsoft.com/office/drawing/2014/main" id="{AF995AB0-F67A-7051-BA83-17C2870C6CF3}"/>
              </a:ext>
            </a:extLst>
          </p:cNvPr>
          <p:cNvPicPr>
            <a:picLocks noChangeAspect="1"/>
          </p:cNvPicPr>
          <p:nvPr/>
        </p:nvPicPr>
        <p:blipFill>
          <a:blip r:embed="rId4"/>
          <a:stretch>
            <a:fillRect/>
          </a:stretch>
        </p:blipFill>
        <p:spPr>
          <a:xfrm>
            <a:off x="1320592" y="762526"/>
            <a:ext cx="456200" cy="56771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58"/>
        <p:cNvGrpSpPr/>
        <p:nvPr/>
      </p:nvGrpSpPr>
      <p:grpSpPr>
        <a:xfrm>
          <a:off x="0" y="0"/>
          <a:ext cx="0" cy="0"/>
          <a:chOff x="0" y="0"/>
          <a:chExt cx="0" cy="0"/>
        </a:xfrm>
      </p:grpSpPr>
      <p:sp>
        <p:nvSpPr>
          <p:cNvPr id="460" name="Google Shape;460;p42"/>
          <p:cNvSpPr txBox="1">
            <a:spLocks noGrp="1"/>
          </p:cNvSpPr>
          <p:nvPr>
            <p:ph type="title"/>
          </p:nvPr>
        </p:nvSpPr>
        <p:spPr>
          <a:xfrm>
            <a:off x="726917" y="531388"/>
            <a:ext cx="3565677" cy="1209300"/>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s-AR" sz="6600" dirty="0"/>
              <a:t>¿Que es?</a:t>
            </a:r>
            <a:endParaRPr sz="6600" dirty="0"/>
          </a:p>
        </p:txBody>
      </p:sp>
      <p:sp>
        <p:nvSpPr>
          <p:cNvPr id="461" name="Google Shape;461;p42"/>
          <p:cNvSpPr txBox="1">
            <a:spLocks noGrp="1"/>
          </p:cNvSpPr>
          <p:nvPr>
            <p:ph type="subTitle" idx="1"/>
          </p:nvPr>
        </p:nvSpPr>
        <p:spPr>
          <a:xfrm>
            <a:off x="958488" y="1871373"/>
            <a:ext cx="3327600" cy="232265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ES" dirty="0"/>
              <a:t>El IVC es una asociación civil, construida en 1946 por los editores de los principales medios gráficos del país, las agencias de publicidad y empresas anunciantes.</a:t>
            </a:r>
          </a:p>
          <a:p>
            <a:pPr marL="0" lvl="0" indent="0" algn="l" rtl="0">
              <a:spcBef>
                <a:spcPts val="0"/>
              </a:spcBef>
              <a:spcAft>
                <a:spcPts val="0"/>
              </a:spcAft>
              <a:buNone/>
            </a:pPr>
            <a:endParaRPr lang="es-ES" dirty="0"/>
          </a:p>
          <a:p>
            <a:pPr marL="0" lvl="0" indent="0" algn="l" rtl="0">
              <a:spcBef>
                <a:spcPts val="0"/>
              </a:spcBef>
              <a:spcAft>
                <a:spcPts val="0"/>
              </a:spcAft>
              <a:buNone/>
            </a:pPr>
            <a:r>
              <a:rPr lang="es-ES" dirty="0"/>
              <a:t>Esta fue creada con el para ser una fuente de información 100% confiable a la hora de pautar una publicidad en los medios gráficos.</a:t>
            </a:r>
          </a:p>
        </p:txBody>
      </p:sp>
      <p:sp>
        <p:nvSpPr>
          <p:cNvPr id="462" name="Google Shape;462;p42"/>
          <p:cNvSpPr/>
          <p:nvPr/>
        </p:nvSpPr>
        <p:spPr>
          <a:xfrm rot="10800000">
            <a:off x="5430300" y="3524601"/>
            <a:ext cx="1354800" cy="1083900"/>
          </a:xfrm>
          <a:prstGeom prst="roundRect">
            <a:avLst>
              <a:gd name="adj" fmla="val 10152"/>
            </a:avLst>
          </a:prstGeom>
          <a:solidFill>
            <a:schemeClr val="l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chemeClr val="dk1"/>
              </a:solidFill>
              <a:latin typeface="Kanit"/>
              <a:ea typeface="Kanit"/>
              <a:cs typeface="Kanit"/>
              <a:sym typeface="Kanit"/>
            </a:endParaRPr>
          </a:p>
        </p:txBody>
      </p:sp>
      <p:sp>
        <p:nvSpPr>
          <p:cNvPr id="463" name="Google Shape;463;p42"/>
          <p:cNvSpPr/>
          <p:nvPr/>
        </p:nvSpPr>
        <p:spPr>
          <a:xfrm rot="10800000">
            <a:off x="7074109" y="2196900"/>
            <a:ext cx="1354800" cy="1083900"/>
          </a:xfrm>
          <a:prstGeom prst="roundRect">
            <a:avLst>
              <a:gd name="adj" fmla="val 10152"/>
            </a:avLst>
          </a:prstGeom>
          <a:solidFill>
            <a:schemeClr val="l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464" name="Google Shape;464;p42"/>
          <p:cNvSpPr/>
          <p:nvPr/>
        </p:nvSpPr>
        <p:spPr>
          <a:xfrm>
            <a:off x="5430313" y="2197053"/>
            <a:ext cx="1354800" cy="1083900"/>
          </a:xfrm>
          <a:prstGeom prst="roundRect">
            <a:avLst>
              <a:gd name="adj" fmla="val 10152"/>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400">
              <a:latin typeface="Kanit"/>
              <a:ea typeface="Kanit"/>
              <a:cs typeface="Kanit"/>
              <a:sym typeface="Kanit"/>
            </a:endParaRPr>
          </a:p>
        </p:txBody>
      </p:sp>
      <p:grpSp>
        <p:nvGrpSpPr>
          <p:cNvPr id="465" name="Google Shape;465;p42"/>
          <p:cNvGrpSpPr/>
          <p:nvPr/>
        </p:nvGrpSpPr>
        <p:grpSpPr>
          <a:xfrm>
            <a:off x="5731723" y="2406076"/>
            <a:ext cx="757169" cy="626625"/>
            <a:chOff x="2653314" y="3733594"/>
            <a:chExt cx="765900" cy="626625"/>
          </a:xfrm>
        </p:grpSpPr>
        <p:cxnSp>
          <p:nvCxnSpPr>
            <p:cNvPr id="466" name="Google Shape;466;p42"/>
            <p:cNvCxnSpPr/>
            <p:nvPr/>
          </p:nvCxnSpPr>
          <p:spPr>
            <a:xfrm>
              <a:off x="2653314" y="4360219"/>
              <a:ext cx="765900" cy="0"/>
            </a:xfrm>
            <a:prstGeom prst="straightConnector1">
              <a:avLst/>
            </a:prstGeom>
            <a:noFill/>
            <a:ln w="9525" cap="flat" cmpd="sng">
              <a:solidFill>
                <a:schemeClr val="dk1"/>
              </a:solidFill>
              <a:prstDash val="solid"/>
              <a:round/>
              <a:headEnd type="none" w="med" len="med"/>
              <a:tailEnd type="none" w="med" len="med"/>
            </a:ln>
          </p:spPr>
        </p:cxnSp>
        <p:cxnSp>
          <p:nvCxnSpPr>
            <p:cNvPr id="467" name="Google Shape;467;p42"/>
            <p:cNvCxnSpPr/>
            <p:nvPr/>
          </p:nvCxnSpPr>
          <p:spPr>
            <a:xfrm>
              <a:off x="2653314" y="4290594"/>
              <a:ext cx="765900" cy="0"/>
            </a:xfrm>
            <a:prstGeom prst="straightConnector1">
              <a:avLst/>
            </a:prstGeom>
            <a:noFill/>
            <a:ln w="9525" cap="flat" cmpd="sng">
              <a:solidFill>
                <a:schemeClr val="dk1"/>
              </a:solidFill>
              <a:prstDash val="solid"/>
              <a:round/>
              <a:headEnd type="none" w="med" len="med"/>
              <a:tailEnd type="none" w="med" len="med"/>
            </a:ln>
          </p:spPr>
        </p:cxnSp>
        <p:cxnSp>
          <p:nvCxnSpPr>
            <p:cNvPr id="468" name="Google Shape;468;p42"/>
            <p:cNvCxnSpPr/>
            <p:nvPr/>
          </p:nvCxnSpPr>
          <p:spPr>
            <a:xfrm>
              <a:off x="2653314" y="4220969"/>
              <a:ext cx="765900" cy="0"/>
            </a:xfrm>
            <a:prstGeom prst="straightConnector1">
              <a:avLst/>
            </a:prstGeom>
            <a:noFill/>
            <a:ln w="9525" cap="flat" cmpd="sng">
              <a:solidFill>
                <a:schemeClr val="dk1"/>
              </a:solidFill>
              <a:prstDash val="solid"/>
              <a:round/>
              <a:headEnd type="none" w="med" len="med"/>
              <a:tailEnd type="none" w="med" len="med"/>
            </a:ln>
          </p:spPr>
        </p:cxnSp>
        <p:cxnSp>
          <p:nvCxnSpPr>
            <p:cNvPr id="469" name="Google Shape;469;p42"/>
            <p:cNvCxnSpPr/>
            <p:nvPr/>
          </p:nvCxnSpPr>
          <p:spPr>
            <a:xfrm>
              <a:off x="2653314" y="4151344"/>
              <a:ext cx="765900" cy="0"/>
            </a:xfrm>
            <a:prstGeom prst="straightConnector1">
              <a:avLst/>
            </a:prstGeom>
            <a:noFill/>
            <a:ln w="9525" cap="flat" cmpd="sng">
              <a:solidFill>
                <a:schemeClr val="dk1"/>
              </a:solidFill>
              <a:prstDash val="solid"/>
              <a:round/>
              <a:headEnd type="none" w="med" len="med"/>
              <a:tailEnd type="none" w="med" len="med"/>
            </a:ln>
          </p:spPr>
        </p:cxnSp>
        <p:cxnSp>
          <p:nvCxnSpPr>
            <p:cNvPr id="470" name="Google Shape;470;p42"/>
            <p:cNvCxnSpPr/>
            <p:nvPr/>
          </p:nvCxnSpPr>
          <p:spPr>
            <a:xfrm>
              <a:off x="2653314" y="4081719"/>
              <a:ext cx="765900" cy="0"/>
            </a:xfrm>
            <a:prstGeom prst="straightConnector1">
              <a:avLst/>
            </a:prstGeom>
            <a:noFill/>
            <a:ln w="9525" cap="flat" cmpd="sng">
              <a:solidFill>
                <a:schemeClr val="dk1"/>
              </a:solidFill>
              <a:prstDash val="solid"/>
              <a:round/>
              <a:headEnd type="none" w="med" len="med"/>
              <a:tailEnd type="none" w="med" len="med"/>
            </a:ln>
          </p:spPr>
        </p:cxnSp>
        <p:cxnSp>
          <p:nvCxnSpPr>
            <p:cNvPr id="471" name="Google Shape;471;p42"/>
            <p:cNvCxnSpPr/>
            <p:nvPr/>
          </p:nvCxnSpPr>
          <p:spPr>
            <a:xfrm>
              <a:off x="2653314" y="4012094"/>
              <a:ext cx="765900" cy="0"/>
            </a:xfrm>
            <a:prstGeom prst="straightConnector1">
              <a:avLst/>
            </a:prstGeom>
            <a:noFill/>
            <a:ln w="9525" cap="flat" cmpd="sng">
              <a:solidFill>
                <a:schemeClr val="dk1"/>
              </a:solidFill>
              <a:prstDash val="solid"/>
              <a:round/>
              <a:headEnd type="none" w="med" len="med"/>
              <a:tailEnd type="none" w="med" len="med"/>
            </a:ln>
          </p:spPr>
        </p:cxnSp>
        <p:cxnSp>
          <p:nvCxnSpPr>
            <p:cNvPr id="472" name="Google Shape;472;p42"/>
            <p:cNvCxnSpPr/>
            <p:nvPr/>
          </p:nvCxnSpPr>
          <p:spPr>
            <a:xfrm>
              <a:off x="2653314" y="3942469"/>
              <a:ext cx="765900" cy="0"/>
            </a:xfrm>
            <a:prstGeom prst="straightConnector1">
              <a:avLst/>
            </a:prstGeom>
            <a:noFill/>
            <a:ln w="9525" cap="flat" cmpd="sng">
              <a:solidFill>
                <a:schemeClr val="dk1"/>
              </a:solidFill>
              <a:prstDash val="solid"/>
              <a:round/>
              <a:headEnd type="none" w="med" len="med"/>
              <a:tailEnd type="none" w="med" len="med"/>
            </a:ln>
          </p:spPr>
        </p:cxnSp>
        <p:cxnSp>
          <p:nvCxnSpPr>
            <p:cNvPr id="473" name="Google Shape;473;p42"/>
            <p:cNvCxnSpPr/>
            <p:nvPr/>
          </p:nvCxnSpPr>
          <p:spPr>
            <a:xfrm>
              <a:off x="2653314" y="3872844"/>
              <a:ext cx="765900" cy="0"/>
            </a:xfrm>
            <a:prstGeom prst="straightConnector1">
              <a:avLst/>
            </a:prstGeom>
            <a:noFill/>
            <a:ln w="9525" cap="flat" cmpd="sng">
              <a:solidFill>
                <a:schemeClr val="dk1"/>
              </a:solidFill>
              <a:prstDash val="solid"/>
              <a:round/>
              <a:headEnd type="none" w="med" len="med"/>
              <a:tailEnd type="none" w="med" len="med"/>
            </a:ln>
          </p:spPr>
        </p:cxnSp>
        <p:cxnSp>
          <p:nvCxnSpPr>
            <p:cNvPr id="474" name="Google Shape;474;p42"/>
            <p:cNvCxnSpPr/>
            <p:nvPr/>
          </p:nvCxnSpPr>
          <p:spPr>
            <a:xfrm>
              <a:off x="2653314" y="3803219"/>
              <a:ext cx="765900" cy="0"/>
            </a:xfrm>
            <a:prstGeom prst="straightConnector1">
              <a:avLst/>
            </a:prstGeom>
            <a:noFill/>
            <a:ln w="9525" cap="flat" cmpd="sng">
              <a:solidFill>
                <a:schemeClr val="dk1"/>
              </a:solidFill>
              <a:prstDash val="solid"/>
              <a:round/>
              <a:headEnd type="none" w="med" len="med"/>
              <a:tailEnd type="none" w="med" len="med"/>
            </a:ln>
          </p:spPr>
        </p:cxnSp>
        <p:cxnSp>
          <p:nvCxnSpPr>
            <p:cNvPr id="475" name="Google Shape;475;p42"/>
            <p:cNvCxnSpPr/>
            <p:nvPr/>
          </p:nvCxnSpPr>
          <p:spPr>
            <a:xfrm>
              <a:off x="2653314" y="3733594"/>
              <a:ext cx="765900" cy="0"/>
            </a:xfrm>
            <a:prstGeom prst="straightConnector1">
              <a:avLst/>
            </a:prstGeom>
            <a:noFill/>
            <a:ln w="9525" cap="flat" cmpd="sng">
              <a:solidFill>
                <a:schemeClr val="dk1"/>
              </a:solidFill>
              <a:prstDash val="solid"/>
              <a:round/>
              <a:headEnd type="none" w="med" len="med"/>
              <a:tailEnd type="none" w="med" len="med"/>
            </a:ln>
          </p:spPr>
        </p:cxnSp>
      </p:grpSp>
      <p:sp>
        <p:nvSpPr>
          <p:cNvPr id="476" name="Google Shape;476;p42"/>
          <p:cNvSpPr/>
          <p:nvPr/>
        </p:nvSpPr>
        <p:spPr>
          <a:xfrm>
            <a:off x="5833668" y="2890757"/>
            <a:ext cx="69300" cy="2130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Open Sans"/>
              <a:ea typeface="Open Sans"/>
              <a:cs typeface="Open Sans"/>
              <a:sym typeface="Open Sans"/>
            </a:endParaRPr>
          </a:p>
        </p:txBody>
      </p:sp>
      <p:sp>
        <p:nvSpPr>
          <p:cNvPr id="477" name="Google Shape;477;p42"/>
          <p:cNvSpPr/>
          <p:nvPr/>
        </p:nvSpPr>
        <p:spPr>
          <a:xfrm>
            <a:off x="5902975" y="2618900"/>
            <a:ext cx="69300" cy="484800"/>
          </a:xfrm>
          <a:prstGeom prst="rect">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Open Sans"/>
              <a:ea typeface="Open Sans"/>
              <a:cs typeface="Open Sans"/>
              <a:sym typeface="Open Sans"/>
            </a:endParaRPr>
          </a:p>
        </p:txBody>
      </p:sp>
      <p:sp>
        <p:nvSpPr>
          <p:cNvPr id="478" name="Google Shape;478;p42"/>
          <p:cNvSpPr/>
          <p:nvPr/>
        </p:nvSpPr>
        <p:spPr>
          <a:xfrm>
            <a:off x="6036668" y="2803663"/>
            <a:ext cx="69300" cy="3000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Open Sans"/>
              <a:ea typeface="Open Sans"/>
              <a:cs typeface="Open Sans"/>
              <a:sym typeface="Open Sans"/>
            </a:endParaRPr>
          </a:p>
        </p:txBody>
      </p:sp>
      <p:sp>
        <p:nvSpPr>
          <p:cNvPr id="479" name="Google Shape;479;p42"/>
          <p:cNvSpPr/>
          <p:nvPr/>
        </p:nvSpPr>
        <p:spPr>
          <a:xfrm>
            <a:off x="6105968" y="2618851"/>
            <a:ext cx="69300" cy="484800"/>
          </a:xfrm>
          <a:prstGeom prst="rect">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Open Sans"/>
              <a:ea typeface="Open Sans"/>
              <a:cs typeface="Open Sans"/>
              <a:sym typeface="Open Sans"/>
            </a:endParaRPr>
          </a:p>
        </p:txBody>
      </p:sp>
      <p:sp>
        <p:nvSpPr>
          <p:cNvPr id="480" name="Google Shape;480;p42"/>
          <p:cNvSpPr/>
          <p:nvPr/>
        </p:nvSpPr>
        <p:spPr>
          <a:xfrm>
            <a:off x="6239668" y="2715894"/>
            <a:ext cx="69300" cy="387900"/>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Open Sans"/>
              <a:ea typeface="Open Sans"/>
              <a:cs typeface="Open Sans"/>
              <a:sym typeface="Open Sans"/>
            </a:endParaRPr>
          </a:p>
        </p:txBody>
      </p:sp>
      <p:sp>
        <p:nvSpPr>
          <p:cNvPr id="481" name="Google Shape;481;p42"/>
          <p:cNvSpPr/>
          <p:nvPr/>
        </p:nvSpPr>
        <p:spPr>
          <a:xfrm rot="10800000">
            <a:off x="6308984" y="2476905"/>
            <a:ext cx="69300" cy="626700"/>
          </a:xfrm>
          <a:prstGeom prst="rect">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Open Sans"/>
              <a:ea typeface="Open Sans"/>
              <a:cs typeface="Open Sans"/>
              <a:sym typeface="Open Sans"/>
            </a:endParaRPr>
          </a:p>
        </p:txBody>
      </p:sp>
      <p:grpSp>
        <p:nvGrpSpPr>
          <p:cNvPr id="482" name="Google Shape;482;p42"/>
          <p:cNvGrpSpPr/>
          <p:nvPr/>
        </p:nvGrpSpPr>
        <p:grpSpPr>
          <a:xfrm>
            <a:off x="5724768" y="2374083"/>
            <a:ext cx="764141" cy="729518"/>
            <a:chOff x="961540" y="877228"/>
            <a:chExt cx="1136100" cy="1084624"/>
          </a:xfrm>
        </p:grpSpPr>
        <p:cxnSp>
          <p:nvCxnSpPr>
            <p:cNvPr id="483" name="Google Shape;483;p42"/>
            <p:cNvCxnSpPr/>
            <p:nvPr/>
          </p:nvCxnSpPr>
          <p:spPr>
            <a:xfrm>
              <a:off x="961540" y="1961852"/>
              <a:ext cx="1136100" cy="0"/>
            </a:xfrm>
            <a:prstGeom prst="straightConnector1">
              <a:avLst/>
            </a:prstGeom>
            <a:noFill/>
            <a:ln w="9525" cap="flat" cmpd="sng">
              <a:solidFill>
                <a:schemeClr val="lt1"/>
              </a:solidFill>
              <a:prstDash val="solid"/>
              <a:round/>
              <a:headEnd type="none" w="med" len="med"/>
              <a:tailEnd type="none" w="med" len="med"/>
            </a:ln>
          </p:spPr>
        </p:cxnSp>
        <p:cxnSp>
          <p:nvCxnSpPr>
            <p:cNvPr id="484" name="Google Shape;484;p42"/>
            <p:cNvCxnSpPr/>
            <p:nvPr/>
          </p:nvCxnSpPr>
          <p:spPr>
            <a:xfrm>
              <a:off x="968472" y="877228"/>
              <a:ext cx="0" cy="1084500"/>
            </a:xfrm>
            <a:prstGeom prst="straightConnector1">
              <a:avLst/>
            </a:prstGeom>
            <a:noFill/>
            <a:ln w="9525" cap="flat" cmpd="sng">
              <a:solidFill>
                <a:schemeClr val="lt1"/>
              </a:solidFill>
              <a:prstDash val="solid"/>
              <a:round/>
              <a:headEnd type="none" w="med" len="med"/>
              <a:tailEnd type="none" w="med" len="med"/>
            </a:ln>
          </p:spPr>
        </p:cxnSp>
      </p:grpSp>
      <p:grpSp>
        <p:nvGrpSpPr>
          <p:cNvPr id="485" name="Google Shape;485;p42"/>
          <p:cNvGrpSpPr/>
          <p:nvPr/>
        </p:nvGrpSpPr>
        <p:grpSpPr>
          <a:xfrm>
            <a:off x="7074109" y="3524600"/>
            <a:ext cx="1354800" cy="1083900"/>
            <a:chOff x="715100" y="1862701"/>
            <a:chExt cx="1354800" cy="1083900"/>
          </a:xfrm>
        </p:grpSpPr>
        <p:sp>
          <p:nvSpPr>
            <p:cNvPr id="486" name="Google Shape;486;p42"/>
            <p:cNvSpPr/>
            <p:nvPr/>
          </p:nvSpPr>
          <p:spPr>
            <a:xfrm>
              <a:off x="715100" y="1862701"/>
              <a:ext cx="1354800" cy="1083900"/>
            </a:xfrm>
            <a:prstGeom prst="roundRect">
              <a:avLst>
                <a:gd name="adj" fmla="val 10152"/>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cxnSp>
          <p:nvCxnSpPr>
            <p:cNvPr id="487" name="Google Shape;487;p42"/>
            <p:cNvCxnSpPr/>
            <p:nvPr/>
          </p:nvCxnSpPr>
          <p:spPr>
            <a:xfrm>
              <a:off x="1005939" y="2698319"/>
              <a:ext cx="765900" cy="0"/>
            </a:xfrm>
            <a:prstGeom prst="straightConnector1">
              <a:avLst/>
            </a:prstGeom>
            <a:noFill/>
            <a:ln w="9525" cap="flat" cmpd="sng">
              <a:solidFill>
                <a:schemeClr val="lt1"/>
              </a:solidFill>
              <a:prstDash val="solid"/>
              <a:round/>
              <a:headEnd type="none" w="med" len="med"/>
              <a:tailEnd type="none" w="med" len="med"/>
            </a:ln>
          </p:spPr>
        </p:cxnSp>
        <p:cxnSp>
          <p:nvCxnSpPr>
            <p:cNvPr id="488" name="Google Shape;488;p42"/>
            <p:cNvCxnSpPr/>
            <p:nvPr/>
          </p:nvCxnSpPr>
          <p:spPr>
            <a:xfrm>
              <a:off x="1005939" y="2628694"/>
              <a:ext cx="765900" cy="0"/>
            </a:xfrm>
            <a:prstGeom prst="straightConnector1">
              <a:avLst/>
            </a:prstGeom>
            <a:noFill/>
            <a:ln w="9525" cap="flat" cmpd="sng">
              <a:solidFill>
                <a:schemeClr val="lt1"/>
              </a:solidFill>
              <a:prstDash val="solid"/>
              <a:round/>
              <a:headEnd type="none" w="med" len="med"/>
              <a:tailEnd type="none" w="med" len="med"/>
            </a:ln>
          </p:spPr>
        </p:cxnSp>
        <p:cxnSp>
          <p:nvCxnSpPr>
            <p:cNvPr id="489" name="Google Shape;489;p42"/>
            <p:cNvCxnSpPr/>
            <p:nvPr/>
          </p:nvCxnSpPr>
          <p:spPr>
            <a:xfrm>
              <a:off x="1005939" y="2628694"/>
              <a:ext cx="765900" cy="0"/>
            </a:xfrm>
            <a:prstGeom prst="straightConnector1">
              <a:avLst/>
            </a:prstGeom>
            <a:noFill/>
            <a:ln w="9525" cap="flat" cmpd="sng">
              <a:solidFill>
                <a:schemeClr val="lt1"/>
              </a:solidFill>
              <a:prstDash val="solid"/>
              <a:round/>
              <a:headEnd type="none" w="med" len="med"/>
              <a:tailEnd type="none" w="med" len="med"/>
            </a:ln>
          </p:spPr>
        </p:cxnSp>
        <p:cxnSp>
          <p:nvCxnSpPr>
            <p:cNvPr id="490" name="Google Shape;490;p42"/>
            <p:cNvCxnSpPr/>
            <p:nvPr/>
          </p:nvCxnSpPr>
          <p:spPr>
            <a:xfrm>
              <a:off x="1005939" y="2559069"/>
              <a:ext cx="765900" cy="0"/>
            </a:xfrm>
            <a:prstGeom prst="straightConnector1">
              <a:avLst/>
            </a:prstGeom>
            <a:noFill/>
            <a:ln w="9525" cap="flat" cmpd="sng">
              <a:solidFill>
                <a:schemeClr val="lt1"/>
              </a:solidFill>
              <a:prstDash val="solid"/>
              <a:round/>
              <a:headEnd type="none" w="med" len="med"/>
              <a:tailEnd type="none" w="med" len="med"/>
            </a:ln>
          </p:spPr>
        </p:cxnSp>
        <p:cxnSp>
          <p:nvCxnSpPr>
            <p:cNvPr id="491" name="Google Shape;491;p42"/>
            <p:cNvCxnSpPr/>
            <p:nvPr/>
          </p:nvCxnSpPr>
          <p:spPr>
            <a:xfrm>
              <a:off x="1005939" y="2559069"/>
              <a:ext cx="765900" cy="0"/>
            </a:xfrm>
            <a:prstGeom prst="straightConnector1">
              <a:avLst/>
            </a:prstGeom>
            <a:noFill/>
            <a:ln w="9525" cap="flat" cmpd="sng">
              <a:solidFill>
                <a:schemeClr val="lt1"/>
              </a:solidFill>
              <a:prstDash val="solid"/>
              <a:round/>
              <a:headEnd type="none" w="med" len="med"/>
              <a:tailEnd type="none" w="med" len="med"/>
            </a:ln>
          </p:spPr>
        </p:cxnSp>
        <p:cxnSp>
          <p:nvCxnSpPr>
            <p:cNvPr id="492" name="Google Shape;492;p42"/>
            <p:cNvCxnSpPr/>
            <p:nvPr/>
          </p:nvCxnSpPr>
          <p:spPr>
            <a:xfrm>
              <a:off x="1005939" y="2489444"/>
              <a:ext cx="765900" cy="0"/>
            </a:xfrm>
            <a:prstGeom prst="straightConnector1">
              <a:avLst/>
            </a:prstGeom>
            <a:noFill/>
            <a:ln w="9525" cap="flat" cmpd="sng">
              <a:solidFill>
                <a:schemeClr val="lt1"/>
              </a:solidFill>
              <a:prstDash val="solid"/>
              <a:round/>
              <a:headEnd type="none" w="med" len="med"/>
              <a:tailEnd type="none" w="med" len="med"/>
            </a:ln>
          </p:spPr>
        </p:cxnSp>
        <p:cxnSp>
          <p:nvCxnSpPr>
            <p:cNvPr id="493" name="Google Shape;493;p42"/>
            <p:cNvCxnSpPr/>
            <p:nvPr/>
          </p:nvCxnSpPr>
          <p:spPr>
            <a:xfrm>
              <a:off x="1005939" y="2489444"/>
              <a:ext cx="765900" cy="0"/>
            </a:xfrm>
            <a:prstGeom prst="straightConnector1">
              <a:avLst/>
            </a:prstGeom>
            <a:noFill/>
            <a:ln w="9525" cap="flat" cmpd="sng">
              <a:solidFill>
                <a:schemeClr val="lt1"/>
              </a:solidFill>
              <a:prstDash val="solid"/>
              <a:round/>
              <a:headEnd type="none" w="med" len="med"/>
              <a:tailEnd type="none" w="med" len="med"/>
            </a:ln>
          </p:spPr>
        </p:cxnSp>
        <p:cxnSp>
          <p:nvCxnSpPr>
            <p:cNvPr id="494" name="Google Shape;494;p42"/>
            <p:cNvCxnSpPr/>
            <p:nvPr/>
          </p:nvCxnSpPr>
          <p:spPr>
            <a:xfrm>
              <a:off x="1005939" y="2419819"/>
              <a:ext cx="765900" cy="0"/>
            </a:xfrm>
            <a:prstGeom prst="straightConnector1">
              <a:avLst/>
            </a:prstGeom>
            <a:noFill/>
            <a:ln w="9525" cap="flat" cmpd="sng">
              <a:solidFill>
                <a:schemeClr val="lt1"/>
              </a:solidFill>
              <a:prstDash val="solid"/>
              <a:round/>
              <a:headEnd type="none" w="med" len="med"/>
              <a:tailEnd type="none" w="med" len="med"/>
            </a:ln>
          </p:spPr>
        </p:cxnSp>
        <p:cxnSp>
          <p:nvCxnSpPr>
            <p:cNvPr id="495" name="Google Shape;495;p42"/>
            <p:cNvCxnSpPr/>
            <p:nvPr/>
          </p:nvCxnSpPr>
          <p:spPr>
            <a:xfrm>
              <a:off x="1005939" y="2419819"/>
              <a:ext cx="765900" cy="0"/>
            </a:xfrm>
            <a:prstGeom prst="straightConnector1">
              <a:avLst/>
            </a:prstGeom>
            <a:noFill/>
            <a:ln w="9525" cap="flat" cmpd="sng">
              <a:solidFill>
                <a:schemeClr val="lt1"/>
              </a:solidFill>
              <a:prstDash val="solid"/>
              <a:round/>
              <a:headEnd type="none" w="med" len="med"/>
              <a:tailEnd type="none" w="med" len="med"/>
            </a:ln>
          </p:spPr>
        </p:cxnSp>
        <p:cxnSp>
          <p:nvCxnSpPr>
            <p:cNvPr id="496" name="Google Shape;496;p42"/>
            <p:cNvCxnSpPr/>
            <p:nvPr/>
          </p:nvCxnSpPr>
          <p:spPr>
            <a:xfrm>
              <a:off x="1005939" y="2350194"/>
              <a:ext cx="765900" cy="0"/>
            </a:xfrm>
            <a:prstGeom prst="straightConnector1">
              <a:avLst/>
            </a:prstGeom>
            <a:noFill/>
            <a:ln w="9525" cap="flat" cmpd="sng">
              <a:solidFill>
                <a:schemeClr val="lt1"/>
              </a:solidFill>
              <a:prstDash val="solid"/>
              <a:round/>
              <a:headEnd type="none" w="med" len="med"/>
              <a:tailEnd type="none" w="med" len="med"/>
            </a:ln>
          </p:spPr>
        </p:cxnSp>
        <p:cxnSp>
          <p:nvCxnSpPr>
            <p:cNvPr id="497" name="Google Shape;497;p42"/>
            <p:cNvCxnSpPr/>
            <p:nvPr/>
          </p:nvCxnSpPr>
          <p:spPr>
            <a:xfrm>
              <a:off x="1005939" y="2350194"/>
              <a:ext cx="765900" cy="0"/>
            </a:xfrm>
            <a:prstGeom prst="straightConnector1">
              <a:avLst/>
            </a:prstGeom>
            <a:noFill/>
            <a:ln w="9525" cap="flat" cmpd="sng">
              <a:solidFill>
                <a:schemeClr val="lt1"/>
              </a:solidFill>
              <a:prstDash val="solid"/>
              <a:round/>
              <a:headEnd type="none" w="med" len="med"/>
              <a:tailEnd type="none" w="med" len="med"/>
            </a:ln>
          </p:spPr>
        </p:cxnSp>
        <p:cxnSp>
          <p:nvCxnSpPr>
            <p:cNvPr id="498" name="Google Shape;498;p42"/>
            <p:cNvCxnSpPr/>
            <p:nvPr/>
          </p:nvCxnSpPr>
          <p:spPr>
            <a:xfrm>
              <a:off x="1005939" y="2280569"/>
              <a:ext cx="765900" cy="0"/>
            </a:xfrm>
            <a:prstGeom prst="straightConnector1">
              <a:avLst/>
            </a:prstGeom>
            <a:noFill/>
            <a:ln w="9525" cap="flat" cmpd="sng">
              <a:solidFill>
                <a:schemeClr val="lt1"/>
              </a:solidFill>
              <a:prstDash val="solid"/>
              <a:round/>
              <a:headEnd type="none" w="med" len="med"/>
              <a:tailEnd type="none" w="med" len="med"/>
            </a:ln>
          </p:spPr>
        </p:cxnSp>
        <p:cxnSp>
          <p:nvCxnSpPr>
            <p:cNvPr id="499" name="Google Shape;499;p42"/>
            <p:cNvCxnSpPr/>
            <p:nvPr/>
          </p:nvCxnSpPr>
          <p:spPr>
            <a:xfrm>
              <a:off x="1005939" y="2280569"/>
              <a:ext cx="765900" cy="0"/>
            </a:xfrm>
            <a:prstGeom prst="straightConnector1">
              <a:avLst/>
            </a:prstGeom>
            <a:noFill/>
            <a:ln w="9525" cap="flat" cmpd="sng">
              <a:solidFill>
                <a:schemeClr val="lt1"/>
              </a:solidFill>
              <a:prstDash val="solid"/>
              <a:round/>
              <a:headEnd type="none" w="med" len="med"/>
              <a:tailEnd type="none" w="med" len="med"/>
            </a:ln>
          </p:spPr>
        </p:cxnSp>
        <p:cxnSp>
          <p:nvCxnSpPr>
            <p:cNvPr id="500" name="Google Shape;500;p42"/>
            <p:cNvCxnSpPr/>
            <p:nvPr/>
          </p:nvCxnSpPr>
          <p:spPr>
            <a:xfrm>
              <a:off x="1005939" y="2210944"/>
              <a:ext cx="765900" cy="0"/>
            </a:xfrm>
            <a:prstGeom prst="straightConnector1">
              <a:avLst/>
            </a:prstGeom>
            <a:noFill/>
            <a:ln w="9525" cap="flat" cmpd="sng">
              <a:solidFill>
                <a:schemeClr val="lt1"/>
              </a:solidFill>
              <a:prstDash val="solid"/>
              <a:round/>
              <a:headEnd type="none" w="med" len="med"/>
              <a:tailEnd type="none" w="med" len="med"/>
            </a:ln>
          </p:spPr>
        </p:cxnSp>
        <p:cxnSp>
          <p:nvCxnSpPr>
            <p:cNvPr id="501" name="Google Shape;501;p42"/>
            <p:cNvCxnSpPr/>
            <p:nvPr/>
          </p:nvCxnSpPr>
          <p:spPr>
            <a:xfrm>
              <a:off x="1005939" y="2210944"/>
              <a:ext cx="765900" cy="0"/>
            </a:xfrm>
            <a:prstGeom prst="straightConnector1">
              <a:avLst/>
            </a:prstGeom>
            <a:noFill/>
            <a:ln w="9525" cap="flat" cmpd="sng">
              <a:solidFill>
                <a:schemeClr val="lt1"/>
              </a:solidFill>
              <a:prstDash val="solid"/>
              <a:round/>
              <a:headEnd type="none" w="med" len="med"/>
              <a:tailEnd type="none" w="med" len="med"/>
            </a:ln>
          </p:spPr>
        </p:cxnSp>
        <p:cxnSp>
          <p:nvCxnSpPr>
            <p:cNvPr id="502" name="Google Shape;502;p42"/>
            <p:cNvCxnSpPr/>
            <p:nvPr/>
          </p:nvCxnSpPr>
          <p:spPr>
            <a:xfrm>
              <a:off x="1005939" y="2141319"/>
              <a:ext cx="765900" cy="0"/>
            </a:xfrm>
            <a:prstGeom prst="straightConnector1">
              <a:avLst/>
            </a:prstGeom>
            <a:noFill/>
            <a:ln w="9525" cap="flat" cmpd="sng">
              <a:solidFill>
                <a:schemeClr val="lt1"/>
              </a:solidFill>
              <a:prstDash val="solid"/>
              <a:round/>
              <a:headEnd type="none" w="med" len="med"/>
              <a:tailEnd type="none" w="med" len="med"/>
            </a:ln>
          </p:spPr>
        </p:cxnSp>
        <p:cxnSp>
          <p:nvCxnSpPr>
            <p:cNvPr id="503" name="Google Shape;503;p42"/>
            <p:cNvCxnSpPr/>
            <p:nvPr/>
          </p:nvCxnSpPr>
          <p:spPr>
            <a:xfrm>
              <a:off x="1005939" y="2071694"/>
              <a:ext cx="765900" cy="0"/>
            </a:xfrm>
            <a:prstGeom prst="straightConnector1">
              <a:avLst/>
            </a:prstGeom>
            <a:noFill/>
            <a:ln w="9525" cap="flat" cmpd="sng">
              <a:solidFill>
                <a:schemeClr val="lt1"/>
              </a:solidFill>
              <a:prstDash val="solid"/>
              <a:round/>
              <a:headEnd type="none" w="med" len="med"/>
              <a:tailEnd type="none" w="med" len="med"/>
            </a:ln>
          </p:spPr>
        </p:cxnSp>
        <p:grpSp>
          <p:nvGrpSpPr>
            <p:cNvPr id="504" name="Google Shape;504;p42"/>
            <p:cNvGrpSpPr/>
            <p:nvPr/>
          </p:nvGrpSpPr>
          <p:grpSpPr>
            <a:xfrm>
              <a:off x="1005939" y="2039707"/>
              <a:ext cx="765957" cy="729512"/>
              <a:chOff x="958885" y="877228"/>
              <a:chExt cx="1138800" cy="1084615"/>
            </a:xfrm>
          </p:grpSpPr>
          <p:cxnSp>
            <p:nvCxnSpPr>
              <p:cNvPr id="505" name="Google Shape;505;p42"/>
              <p:cNvCxnSpPr/>
              <p:nvPr/>
            </p:nvCxnSpPr>
            <p:spPr>
              <a:xfrm>
                <a:off x="958885" y="1961843"/>
                <a:ext cx="1138800" cy="0"/>
              </a:xfrm>
              <a:prstGeom prst="straightConnector1">
                <a:avLst/>
              </a:prstGeom>
              <a:noFill/>
              <a:ln w="9525" cap="flat" cmpd="sng">
                <a:solidFill>
                  <a:schemeClr val="dk1"/>
                </a:solidFill>
                <a:prstDash val="solid"/>
                <a:round/>
                <a:headEnd type="none" w="med" len="med"/>
                <a:tailEnd type="none" w="med" len="med"/>
              </a:ln>
            </p:spPr>
          </p:cxnSp>
          <p:cxnSp>
            <p:nvCxnSpPr>
              <p:cNvPr id="506" name="Google Shape;506;p42"/>
              <p:cNvCxnSpPr/>
              <p:nvPr/>
            </p:nvCxnSpPr>
            <p:spPr>
              <a:xfrm>
                <a:off x="968472" y="877228"/>
                <a:ext cx="0" cy="1084500"/>
              </a:xfrm>
              <a:prstGeom prst="straightConnector1">
                <a:avLst/>
              </a:prstGeom>
              <a:noFill/>
              <a:ln w="9525" cap="flat" cmpd="sng">
                <a:solidFill>
                  <a:schemeClr val="dk1"/>
                </a:solidFill>
                <a:prstDash val="solid"/>
                <a:round/>
                <a:headEnd type="none" w="med" len="med"/>
                <a:tailEnd type="none" w="med" len="med"/>
              </a:ln>
            </p:spPr>
          </p:cxnSp>
        </p:grpSp>
      </p:grpSp>
      <p:sp>
        <p:nvSpPr>
          <p:cNvPr id="507" name="Google Shape;507;p42"/>
          <p:cNvSpPr/>
          <p:nvPr/>
        </p:nvSpPr>
        <p:spPr>
          <a:xfrm>
            <a:off x="7400309" y="3738224"/>
            <a:ext cx="712635" cy="668925"/>
          </a:xfrm>
          <a:custGeom>
            <a:avLst/>
            <a:gdLst/>
            <a:ahLst/>
            <a:cxnLst/>
            <a:rect l="l" t="t" r="r" b="b"/>
            <a:pathLst>
              <a:path w="29099" h="26757" extrusionOk="0">
                <a:moveTo>
                  <a:pt x="0" y="26757"/>
                </a:moveTo>
                <a:cubicBezTo>
                  <a:pt x="0" y="25250"/>
                  <a:pt x="527" y="22262"/>
                  <a:pt x="1973" y="22688"/>
                </a:cubicBezTo>
                <a:cubicBezTo>
                  <a:pt x="4405" y="23404"/>
                  <a:pt x="7552" y="26791"/>
                  <a:pt x="9248" y="24907"/>
                </a:cubicBezTo>
                <a:cubicBezTo>
                  <a:pt x="11796" y="22077"/>
                  <a:pt x="8942" y="16132"/>
                  <a:pt x="11960" y="13810"/>
                </a:cubicBezTo>
                <a:cubicBezTo>
                  <a:pt x="14248" y="12050"/>
                  <a:pt x="18661" y="18826"/>
                  <a:pt x="20222" y="16399"/>
                </a:cubicBezTo>
                <a:cubicBezTo>
                  <a:pt x="22401" y="13011"/>
                  <a:pt x="18663" y="8080"/>
                  <a:pt x="20098" y="4316"/>
                </a:cubicBezTo>
                <a:cubicBezTo>
                  <a:pt x="21011" y="1921"/>
                  <a:pt x="25406" y="7211"/>
                  <a:pt x="27620" y="5919"/>
                </a:cubicBezTo>
                <a:cubicBezTo>
                  <a:pt x="29377" y="4894"/>
                  <a:pt x="28812" y="2013"/>
                  <a:pt x="29099" y="0"/>
                </a:cubicBezTo>
              </a:path>
            </a:pathLst>
          </a:custGeom>
          <a:noFill/>
          <a:ln w="9525" cap="flat" cmpd="sng">
            <a:solidFill>
              <a:schemeClr val="accent2"/>
            </a:solidFill>
            <a:prstDash val="solid"/>
            <a:round/>
            <a:headEnd type="none" w="med" len="med"/>
            <a:tailEnd type="none" w="med" len="med"/>
          </a:ln>
        </p:spPr>
      </p:sp>
      <p:sp>
        <p:nvSpPr>
          <p:cNvPr id="508" name="Google Shape;508;p42"/>
          <p:cNvSpPr/>
          <p:nvPr/>
        </p:nvSpPr>
        <p:spPr>
          <a:xfrm>
            <a:off x="7448209" y="3750199"/>
            <a:ext cx="689675" cy="656970"/>
          </a:xfrm>
          <a:custGeom>
            <a:avLst/>
            <a:gdLst/>
            <a:ahLst/>
            <a:cxnLst/>
            <a:rect l="l" t="t" r="r" b="b"/>
            <a:pathLst>
              <a:path w="27587" h="25307" extrusionOk="0">
                <a:moveTo>
                  <a:pt x="27587" y="3113"/>
                </a:moveTo>
                <a:cubicBezTo>
                  <a:pt x="25129" y="3113"/>
                  <a:pt x="22129" y="-1463"/>
                  <a:pt x="20682" y="524"/>
                </a:cubicBezTo>
                <a:cubicBezTo>
                  <a:pt x="18502" y="3519"/>
                  <a:pt x="23619" y="10575"/>
                  <a:pt x="20065" y="11621"/>
                </a:cubicBezTo>
                <a:cubicBezTo>
                  <a:pt x="17135" y="12484"/>
                  <a:pt x="13514" y="5478"/>
                  <a:pt x="11681" y="7922"/>
                </a:cubicBezTo>
                <a:cubicBezTo>
                  <a:pt x="9276" y="11128"/>
                  <a:pt x="15621" y="16927"/>
                  <a:pt x="12914" y="19882"/>
                </a:cubicBezTo>
                <a:cubicBezTo>
                  <a:pt x="10310" y="22724"/>
                  <a:pt x="5817" y="14271"/>
                  <a:pt x="2187" y="15566"/>
                </a:cubicBezTo>
                <a:cubicBezTo>
                  <a:pt x="-896" y="16666"/>
                  <a:pt x="-82" y="22202"/>
                  <a:pt x="954" y="25307"/>
                </a:cubicBezTo>
              </a:path>
            </a:pathLst>
          </a:custGeom>
          <a:noFill/>
          <a:ln w="9525" cap="flat" cmpd="sng">
            <a:solidFill>
              <a:schemeClr val="dk1"/>
            </a:solidFill>
            <a:prstDash val="solid"/>
            <a:round/>
            <a:headEnd type="none" w="med" len="med"/>
            <a:tailEnd type="none" w="med" len="med"/>
          </a:ln>
        </p:spPr>
      </p:sp>
      <p:grpSp>
        <p:nvGrpSpPr>
          <p:cNvPr id="509" name="Google Shape;509;p42"/>
          <p:cNvGrpSpPr/>
          <p:nvPr/>
        </p:nvGrpSpPr>
        <p:grpSpPr>
          <a:xfrm>
            <a:off x="4464496" y="451625"/>
            <a:ext cx="409183" cy="434485"/>
            <a:chOff x="3067575" y="1412275"/>
            <a:chExt cx="813000" cy="863100"/>
          </a:xfrm>
        </p:grpSpPr>
        <p:sp>
          <p:nvSpPr>
            <p:cNvPr id="510" name="Google Shape;510;p42"/>
            <p:cNvSpPr/>
            <p:nvPr/>
          </p:nvSpPr>
          <p:spPr>
            <a:xfrm>
              <a:off x="3408675" y="1412275"/>
              <a:ext cx="130800" cy="863100"/>
            </a:xfrm>
            <a:prstGeom prst="rect">
              <a:avLst/>
            </a:pr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511" name="Google Shape;511;p42"/>
            <p:cNvSpPr/>
            <p:nvPr/>
          </p:nvSpPr>
          <p:spPr>
            <a:xfrm rot="-3590857">
              <a:off x="3408676" y="1412504"/>
              <a:ext cx="130798" cy="862881"/>
            </a:xfrm>
            <a:prstGeom prst="rect">
              <a:avLst/>
            </a:pr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512" name="Google Shape;512;p42"/>
            <p:cNvSpPr/>
            <p:nvPr/>
          </p:nvSpPr>
          <p:spPr>
            <a:xfrm rot="3608459">
              <a:off x="3408666" y="1412403"/>
              <a:ext cx="130758" cy="862881"/>
            </a:xfrm>
            <a:prstGeom prst="rect">
              <a:avLst/>
            </a:pr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grpSp>
      <p:grpSp>
        <p:nvGrpSpPr>
          <p:cNvPr id="513" name="Google Shape;513;p42"/>
          <p:cNvGrpSpPr/>
          <p:nvPr/>
        </p:nvGrpSpPr>
        <p:grpSpPr>
          <a:xfrm>
            <a:off x="715224" y="4538325"/>
            <a:ext cx="3351846" cy="70175"/>
            <a:chOff x="4759925" y="4538325"/>
            <a:chExt cx="3678900" cy="70175"/>
          </a:xfrm>
        </p:grpSpPr>
        <p:cxnSp>
          <p:nvCxnSpPr>
            <p:cNvPr id="514" name="Google Shape;514;p42"/>
            <p:cNvCxnSpPr/>
            <p:nvPr/>
          </p:nvCxnSpPr>
          <p:spPr>
            <a:xfrm rot="10800000">
              <a:off x="4759925" y="4538325"/>
              <a:ext cx="3678900" cy="0"/>
            </a:xfrm>
            <a:prstGeom prst="straightConnector1">
              <a:avLst/>
            </a:prstGeom>
            <a:noFill/>
            <a:ln w="9525" cap="flat" cmpd="sng">
              <a:solidFill>
                <a:schemeClr val="dk1"/>
              </a:solidFill>
              <a:prstDash val="solid"/>
              <a:round/>
              <a:headEnd type="none" w="med" len="med"/>
              <a:tailEnd type="none" w="med" len="med"/>
            </a:ln>
          </p:spPr>
        </p:cxnSp>
        <p:cxnSp>
          <p:nvCxnSpPr>
            <p:cNvPr id="515" name="Google Shape;515;p42"/>
            <p:cNvCxnSpPr/>
            <p:nvPr/>
          </p:nvCxnSpPr>
          <p:spPr>
            <a:xfrm rot="10800000">
              <a:off x="4759925" y="4608500"/>
              <a:ext cx="3678900" cy="0"/>
            </a:xfrm>
            <a:prstGeom prst="straightConnector1">
              <a:avLst/>
            </a:prstGeom>
            <a:noFill/>
            <a:ln w="9525" cap="flat" cmpd="sng">
              <a:solidFill>
                <a:schemeClr val="dk1"/>
              </a:solidFill>
              <a:prstDash val="solid"/>
              <a:round/>
              <a:headEnd type="none" w="med" len="med"/>
              <a:tailEnd type="none" w="med" len="med"/>
            </a:ln>
          </p:spPr>
        </p:cxn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83"/>
        <p:cNvGrpSpPr/>
        <p:nvPr/>
      </p:nvGrpSpPr>
      <p:grpSpPr>
        <a:xfrm>
          <a:off x="0" y="0"/>
          <a:ext cx="0" cy="0"/>
          <a:chOff x="0" y="0"/>
          <a:chExt cx="0" cy="0"/>
        </a:xfrm>
      </p:grpSpPr>
      <p:sp>
        <p:nvSpPr>
          <p:cNvPr id="584" name="Google Shape;584;p4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Para que sirve el IVC?</a:t>
            </a:r>
            <a:endParaRPr b="1" dirty="0"/>
          </a:p>
        </p:txBody>
      </p:sp>
      <p:sp>
        <p:nvSpPr>
          <p:cNvPr id="586" name="Google Shape;586;p44"/>
          <p:cNvSpPr txBox="1">
            <a:spLocks noGrp="1"/>
          </p:cNvSpPr>
          <p:nvPr>
            <p:ph type="subTitle" idx="1"/>
          </p:nvPr>
        </p:nvSpPr>
        <p:spPr>
          <a:xfrm>
            <a:off x="1040449" y="1730500"/>
            <a:ext cx="3531551" cy="2967975"/>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 typeface="Arial" panose="020B0604020202020204" pitchFamily="34" charset="0"/>
              <a:buChar char="•"/>
            </a:pPr>
            <a:r>
              <a:rPr lang="es-ES" dirty="0"/>
              <a:t>Trasparencia y Credibilidad en las cifras de circulación. Ayudando al enunciante a invertir en medios confiables y evitar engaños o inflaciones de cifras.</a:t>
            </a:r>
          </a:p>
          <a:p>
            <a:pPr marL="171450" lvl="0" indent="-171450" algn="l" rtl="0">
              <a:spcBef>
                <a:spcPts val="0"/>
              </a:spcBef>
              <a:spcAft>
                <a:spcPts val="0"/>
              </a:spcAft>
              <a:buFont typeface="Arial" panose="020B0604020202020204" pitchFamily="34" charset="0"/>
              <a:buChar char="•"/>
            </a:pPr>
            <a:endParaRPr lang="es-ES" dirty="0"/>
          </a:p>
          <a:p>
            <a:pPr marL="171450" lvl="0" indent="-171450" algn="l" rtl="0">
              <a:spcBef>
                <a:spcPts val="0"/>
              </a:spcBef>
              <a:spcAft>
                <a:spcPts val="0"/>
              </a:spcAft>
              <a:buFont typeface="Arial" panose="020B0604020202020204" pitchFamily="34" charset="0"/>
              <a:buChar char="•"/>
            </a:pPr>
            <a:r>
              <a:rPr lang="es-ES" dirty="0"/>
              <a:t>Auditoria Independiente y objetiva. Proporcionando a la empresa datos verificados por tercero, lo cual les permite tomar decisiones basadas en hechos.</a:t>
            </a:r>
          </a:p>
          <a:p>
            <a:pPr marL="171450" lvl="0" indent="-171450" algn="l" rtl="0">
              <a:spcBef>
                <a:spcPts val="0"/>
              </a:spcBef>
              <a:spcAft>
                <a:spcPts val="0"/>
              </a:spcAft>
              <a:buFont typeface="Arial" panose="020B0604020202020204" pitchFamily="34" charset="0"/>
              <a:buChar char="•"/>
            </a:pPr>
            <a:endParaRPr lang="es-ES" dirty="0"/>
          </a:p>
          <a:p>
            <a:pPr marL="171450" lvl="0" indent="-171450" algn="l" rtl="0">
              <a:spcBef>
                <a:spcPts val="0"/>
              </a:spcBef>
              <a:spcAft>
                <a:spcPts val="0"/>
              </a:spcAft>
              <a:buFont typeface="Arial" panose="020B0604020202020204" pitchFamily="34" charset="0"/>
              <a:buChar char="•"/>
            </a:pPr>
            <a:r>
              <a:rPr lang="es-AR" dirty="0"/>
              <a:t>Información estandarizada y adaptada a las necesidades del mercado. Permitiendo al enunciante comprar e invertir en distintos medios de forma efectiva y segura.</a:t>
            </a:r>
            <a:endParaRPr dirty="0"/>
          </a:p>
        </p:txBody>
      </p:sp>
      <p:cxnSp>
        <p:nvCxnSpPr>
          <p:cNvPr id="589" name="Google Shape;589;p44"/>
          <p:cNvCxnSpPr>
            <a:cxnSpLocks/>
          </p:cNvCxnSpPr>
          <p:nvPr/>
        </p:nvCxnSpPr>
        <p:spPr>
          <a:xfrm flipH="1">
            <a:off x="1981200" y="1641600"/>
            <a:ext cx="5092700" cy="0"/>
          </a:xfrm>
          <a:prstGeom prst="straightConnector1">
            <a:avLst/>
          </a:prstGeom>
          <a:noFill/>
          <a:ln w="9525" cap="flat" cmpd="sng">
            <a:solidFill>
              <a:schemeClr val="dk1"/>
            </a:solidFill>
            <a:prstDash val="solid"/>
            <a:round/>
            <a:headEnd type="none" w="med" len="med"/>
            <a:tailEnd type="none" w="med" len="med"/>
          </a:ln>
        </p:spPr>
      </p:cxnSp>
      <p:sp>
        <p:nvSpPr>
          <p:cNvPr id="2" name="Google Shape;586;p44">
            <a:extLst>
              <a:ext uri="{FF2B5EF4-FFF2-40B4-BE49-F238E27FC236}">
                <a16:creationId xmlns:a16="http://schemas.microsoft.com/office/drawing/2014/main" id="{23E883FD-8B92-EA84-29DC-1ED6B37F609F}"/>
              </a:ext>
            </a:extLst>
          </p:cNvPr>
          <p:cNvSpPr txBox="1">
            <a:spLocks/>
          </p:cNvSpPr>
          <p:nvPr/>
        </p:nvSpPr>
        <p:spPr>
          <a:xfrm>
            <a:off x="4572000" y="1730500"/>
            <a:ext cx="3531551" cy="296797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1200"/>
              <a:buFont typeface="Open Sans"/>
              <a:buNone/>
              <a:defRPr sz="1200" b="0" i="0" u="none" strike="noStrike" cap="none">
                <a:solidFill>
                  <a:schemeClr val="dk1"/>
                </a:solidFill>
                <a:latin typeface="Open Sans"/>
                <a:ea typeface="Open Sans"/>
                <a:cs typeface="Open Sans"/>
                <a:sym typeface="Open Sans"/>
              </a:defRPr>
            </a:lvl1pPr>
            <a:lvl2pPr marL="914400" marR="0" lvl="1" indent="-304800" algn="ctr" rtl="0">
              <a:lnSpc>
                <a:spcPct val="100000"/>
              </a:lnSpc>
              <a:spcBef>
                <a:spcPts val="0"/>
              </a:spcBef>
              <a:spcAft>
                <a:spcPts val="0"/>
              </a:spcAft>
              <a:buClr>
                <a:schemeClr val="dk1"/>
              </a:buClr>
              <a:buSzPts val="1200"/>
              <a:buFont typeface="Open Sans"/>
              <a:buNone/>
              <a:defRPr sz="1200" b="0" i="0" u="none" strike="noStrike" cap="none">
                <a:solidFill>
                  <a:schemeClr val="dk1"/>
                </a:solidFill>
                <a:latin typeface="Open Sans"/>
                <a:ea typeface="Open Sans"/>
                <a:cs typeface="Open Sans"/>
                <a:sym typeface="Open Sans"/>
              </a:defRPr>
            </a:lvl2pPr>
            <a:lvl3pPr marL="1371600" marR="0" lvl="2" indent="-304800" algn="ctr" rtl="0">
              <a:lnSpc>
                <a:spcPct val="100000"/>
              </a:lnSpc>
              <a:spcBef>
                <a:spcPts val="0"/>
              </a:spcBef>
              <a:spcAft>
                <a:spcPts val="0"/>
              </a:spcAft>
              <a:buClr>
                <a:schemeClr val="dk1"/>
              </a:buClr>
              <a:buSzPts val="1200"/>
              <a:buFont typeface="Open Sans"/>
              <a:buNone/>
              <a:defRPr sz="1200" b="0" i="0" u="none" strike="noStrike" cap="none">
                <a:solidFill>
                  <a:schemeClr val="dk1"/>
                </a:solidFill>
                <a:latin typeface="Open Sans"/>
                <a:ea typeface="Open Sans"/>
                <a:cs typeface="Open Sans"/>
                <a:sym typeface="Open Sans"/>
              </a:defRPr>
            </a:lvl3pPr>
            <a:lvl4pPr marL="1828800" marR="0" lvl="3" indent="-304800" algn="ctr" rtl="0">
              <a:lnSpc>
                <a:spcPct val="100000"/>
              </a:lnSpc>
              <a:spcBef>
                <a:spcPts val="0"/>
              </a:spcBef>
              <a:spcAft>
                <a:spcPts val="0"/>
              </a:spcAft>
              <a:buClr>
                <a:schemeClr val="dk1"/>
              </a:buClr>
              <a:buSzPts val="1200"/>
              <a:buFont typeface="Open Sans"/>
              <a:buNone/>
              <a:defRPr sz="1200" b="0" i="0" u="none" strike="noStrike" cap="none">
                <a:solidFill>
                  <a:schemeClr val="dk1"/>
                </a:solidFill>
                <a:latin typeface="Open Sans"/>
                <a:ea typeface="Open Sans"/>
                <a:cs typeface="Open Sans"/>
                <a:sym typeface="Open Sans"/>
              </a:defRPr>
            </a:lvl4pPr>
            <a:lvl5pPr marL="2286000" marR="0" lvl="4" indent="-304800" algn="ctr" rtl="0">
              <a:lnSpc>
                <a:spcPct val="100000"/>
              </a:lnSpc>
              <a:spcBef>
                <a:spcPts val="0"/>
              </a:spcBef>
              <a:spcAft>
                <a:spcPts val="0"/>
              </a:spcAft>
              <a:buClr>
                <a:schemeClr val="dk1"/>
              </a:buClr>
              <a:buSzPts val="1200"/>
              <a:buFont typeface="Open Sans"/>
              <a:buNone/>
              <a:defRPr sz="1200" b="0" i="0" u="none" strike="noStrike" cap="none">
                <a:solidFill>
                  <a:schemeClr val="dk1"/>
                </a:solidFill>
                <a:latin typeface="Open Sans"/>
                <a:ea typeface="Open Sans"/>
                <a:cs typeface="Open Sans"/>
                <a:sym typeface="Open Sans"/>
              </a:defRPr>
            </a:lvl5pPr>
            <a:lvl6pPr marL="2743200" marR="0" lvl="5" indent="-304800" algn="ctr" rtl="0">
              <a:lnSpc>
                <a:spcPct val="100000"/>
              </a:lnSpc>
              <a:spcBef>
                <a:spcPts val="0"/>
              </a:spcBef>
              <a:spcAft>
                <a:spcPts val="0"/>
              </a:spcAft>
              <a:buClr>
                <a:schemeClr val="dk1"/>
              </a:buClr>
              <a:buSzPts val="1200"/>
              <a:buFont typeface="Open Sans"/>
              <a:buNone/>
              <a:defRPr sz="1200" b="0" i="0" u="none" strike="noStrike" cap="none">
                <a:solidFill>
                  <a:schemeClr val="dk1"/>
                </a:solidFill>
                <a:latin typeface="Open Sans"/>
                <a:ea typeface="Open Sans"/>
                <a:cs typeface="Open Sans"/>
                <a:sym typeface="Open Sans"/>
              </a:defRPr>
            </a:lvl6pPr>
            <a:lvl7pPr marL="3200400" marR="0" lvl="6" indent="-304800" algn="ctr" rtl="0">
              <a:lnSpc>
                <a:spcPct val="100000"/>
              </a:lnSpc>
              <a:spcBef>
                <a:spcPts val="0"/>
              </a:spcBef>
              <a:spcAft>
                <a:spcPts val="0"/>
              </a:spcAft>
              <a:buClr>
                <a:schemeClr val="dk1"/>
              </a:buClr>
              <a:buSzPts val="1200"/>
              <a:buFont typeface="Open Sans"/>
              <a:buNone/>
              <a:defRPr sz="1200" b="0" i="0" u="none" strike="noStrike" cap="none">
                <a:solidFill>
                  <a:schemeClr val="dk1"/>
                </a:solidFill>
                <a:latin typeface="Open Sans"/>
                <a:ea typeface="Open Sans"/>
                <a:cs typeface="Open Sans"/>
                <a:sym typeface="Open Sans"/>
              </a:defRPr>
            </a:lvl7pPr>
            <a:lvl8pPr marL="3657600" marR="0" lvl="7" indent="-304800" algn="ctr" rtl="0">
              <a:lnSpc>
                <a:spcPct val="100000"/>
              </a:lnSpc>
              <a:spcBef>
                <a:spcPts val="0"/>
              </a:spcBef>
              <a:spcAft>
                <a:spcPts val="0"/>
              </a:spcAft>
              <a:buClr>
                <a:schemeClr val="dk1"/>
              </a:buClr>
              <a:buSzPts val="1200"/>
              <a:buFont typeface="Open Sans"/>
              <a:buNone/>
              <a:defRPr sz="1200" b="0" i="0" u="none" strike="noStrike" cap="none">
                <a:solidFill>
                  <a:schemeClr val="dk1"/>
                </a:solidFill>
                <a:latin typeface="Open Sans"/>
                <a:ea typeface="Open Sans"/>
                <a:cs typeface="Open Sans"/>
                <a:sym typeface="Open Sans"/>
              </a:defRPr>
            </a:lvl8pPr>
            <a:lvl9pPr marL="4114800" marR="0" lvl="8" indent="-304800" algn="ctr" rtl="0">
              <a:lnSpc>
                <a:spcPct val="100000"/>
              </a:lnSpc>
              <a:spcBef>
                <a:spcPts val="0"/>
              </a:spcBef>
              <a:spcAft>
                <a:spcPts val="0"/>
              </a:spcAft>
              <a:buClr>
                <a:schemeClr val="dk1"/>
              </a:buClr>
              <a:buSzPts val="1200"/>
              <a:buFont typeface="Open Sans"/>
              <a:buNone/>
              <a:defRPr sz="1200" b="0" i="0" u="none" strike="noStrike" cap="none">
                <a:solidFill>
                  <a:schemeClr val="dk1"/>
                </a:solidFill>
                <a:latin typeface="Open Sans"/>
                <a:ea typeface="Open Sans"/>
                <a:cs typeface="Open Sans"/>
                <a:sym typeface="Open Sans"/>
              </a:defRPr>
            </a:lvl9pPr>
          </a:lstStyle>
          <a:p>
            <a:pPr marL="171450" indent="-171450">
              <a:buFont typeface="Arial" panose="020B0604020202020204" pitchFamily="34" charset="0"/>
              <a:buChar char="•"/>
            </a:pPr>
            <a:r>
              <a:rPr lang="es-ES" dirty="0"/>
              <a:t>Información segura para determinar el costo por contacto (la cantidad de personas alcanzadas en un medio). Logrando que los enunciantes están teniendo un buen retorno sobre sus inversiones y la rentabilidad de sus campañas.</a:t>
            </a:r>
          </a:p>
          <a:p>
            <a:pPr marL="171450" indent="-171450">
              <a:buFont typeface="Arial" panose="020B0604020202020204" pitchFamily="34" charset="0"/>
              <a:buChar char="•"/>
            </a:pPr>
            <a:endParaRPr lang="es-ES" dirty="0"/>
          </a:p>
          <a:p>
            <a:pPr marL="171450" indent="-171450">
              <a:buFont typeface="Arial" panose="020B0604020202020204" pitchFamily="34" charset="0"/>
              <a:buChar char="•"/>
            </a:pPr>
            <a:r>
              <a:rPr lang="es-ES" dirty="0"/>
              <a:t>Dar conocimiento sobre la evolución de un medio y sus acciones de marketing (de la empresa enunciante).</a:t>
            </a:r>
          </a:p>
          <a:p>
            <a:pPr marL="171450" indent="-171450">
              <a:buFont typeface="Arial" panose="020B0604020202020204" pitchFamily="34" charset="0"/>
              <a:buChar char="•"/>
            </a:pPr>
            <a:endParaRPr lang="es-ES" dirty="0"/>
          </a:p>
          <a:p>
            <a:pPr marL="171450" indent="-171450">
              <a:buFont typeface="Arial" panose="020B0604020202020204" pitchFamily="34" charset="0"/>
              <a:buChar char="•"/>
            </a:pPr>
            <a:r>
              <a:rPr lang="es-ES" dirty="0"/>
              <a:t>Y descubrir nichos del mercado, ayudando a enfocar sus campañas en sectores que pueden ser mas rentables o relevantes.</a:t>
            </a:r>
          </a:p>
        </p:txBody>
      </p:sp>
      <p:sp>
        <p:nvSpPr>
          <p:cNvPr id="3" name="Google Shape;584;p44">
            <a:extLst>
              <a:ext uri="{FF2B5EF4-FFF2-40B4-BE49-F238E27FC236}">
                <a16:creationId xmlns:a16="http://schemas.microsoft.com/office/drawing/2014/main" id="{6484AE73-057E-B2A0-785B-37D3B8F6CEAF}"/>
              </a:ext>
            </a:extLst>
          </p:cNvPr>
          <p:cNvSpPr txBox="1">
            <a:spLocks/>
          </p:cNvSpPr>
          <p:nvPr/>
        </p:nvSpPr>
        <p:spPr>
          <a:xfrm>
            <a:off x="720000" y="1166063"/>
            <a:ext cx="77040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500"/>
              <a:buFont typeface="Kanit"/>
              <a:buNone/>
              <a:defRPr sz="3500" b="0" i="0" u="none" strike="noStrike" cap="none">
                <a:solidFill>
                  <a:schemeClr val="dk1"/>
                </a:solidFill>
                <a:latin typeface="Kanit"/>
                <a:ea typeface="Kanit"/>
                <a:cs typeface="Kanit"/>
                <a:sym typeface="Kanit"/>
              </a:defRPr>
            </a:lvl1pPr>
            <a:lvl2pPr marR="0" lvl="1" algn="l" rtl="0">
              <a:lnSpc>
                <a:spcPct val="100000"/>
              </a:lnSpc>
              <a:spcBef>
                <a:spcPts val="0"/>
              </a:spcBef>
              <a:spcAft>
                <a:spcPts val="0"/>
              </a:spcAft>
              <a:buClr>
                <a:schemeClr val="dk1"/>
              </a:buClr>
              <a:buSzPts val="3500"/>
              <a:buFont typeface="Kanit"/>
              <a:buNone/>
              <a:defRPr sz="3500" b="0" i="0" u="none" strike="noStrike" cap="none">
                <a:solidFill>
                  <a:schemeClr val="dk1"/>
                </a:solidFill>
                <a:latin typeface="Kanit"/>
                <a:ea typeface="Kanit"/>
                <a:cs typeface="Kanit"/>
                <a:sym typeface="Kanit"/>
              </a:defRPr>
            </a:lvl2pPr>
            <a:lvl3pPr marR="0" lvl="2" algn="l" rtl="0">
              <a:lnSpc>
                <a:spcPct val="100000"/>
              </a:lnSpc>
              <a:spcBef>
                <a:spcPts val="0"/>
              </a:spcBef>
              <a:spcAft>
                <a:spcPts val="0"/>
              </a:spcAft>
              <a:buClr>
                <a:schemeClr val="dk1"/>
              </a:buClr>
              <a:buSzPts val="3500"/>
              <a:buFont typeface="Kanit"/>
              <a:buNone/>
              <a:defRPr sz="3500" b="0" i="0" u="none" strike="noStrike" cap="none">
                <a:solidFill>
                  <a:schemeClr val="dk1"/>
                </a:solidFill>
                <a:latin typeface="Kanit"/>
                <a:ea typeface="Kanit"/>
                <a:cs typeface="Kanit"/>
                <a:sym typeface="Kanit"/>
              </a:defRPr>
            </a:lvl3pPr>
            <a:lvl4pPr marR="0" lvl="3" algn="l" rtl="0">
              <a:lnSpc>
                <a:spcPct val="100000"/>
              </a:lnSpc>
              <a:spcBef>
                <a:spcPts val="0"/>
              </a:spcBef>
              <a:spcAft>
                <a:spcPts val="0"/>
              </a:spcAft>
              <a:buClr>
                <a:schemeClr val="dk1"/>
              </a:buClr>
              <a:buSzPts val="3500"/>
              <a:buFont typeface="Kanit"/>
              <a:buNone/>
              <a:defRPr sz="3500" b="0" i="0" u="none" strike="noStrike" cap="none">
                <a:solidFill>
                  <a:schemeClr val="dk1"/>
                </a:solidFill>
                <a:latin typeface="Kanit"/>
                <a:ea typeface="Kanit"/>
                <a:cs typeface="Kanit"/>
                <a:sym typeface="Kanit"/>
              </a:defRPr>
            </a:lvl4pPr>
            <a:lvl5pPr marR="0" lvl="4" algn="l" rtl="0">
              <a:lnSpc>
                <a:spcPct val="100000"/>
              </a:lnSpc>
              <a:spcBef>
                <a:spcPts val="0"/>
              </a:spcBef>
              <a:spcAft>
                <a:spcPts val="0"/>
              </a:spcAft>
              <a:buClr>
                <a:schemeClr val="dk1"/>
              </a:buClr>
              <a:buSzPts val="3500"/>
              <a:buFont typeface="Kanit"/>
              <a:buNone/>
              <a:defRPr sz="3500" b="0" i="0" u="none" strike="noStrike" cap="none">
                <a:solidFill>
                  <a:schemeClr val="dk1"/>
                </a:solidFill>
                <a:latin typeface="Kanit"/>
                <a:ea typeface="Kanit"/>
                <a:cs typeface="Kanit"/>
                <a:sym typeface="Kanit"/>
              </a:defRPr>
            </a:lvl5pPr>
            <a:lvl6pPr marR="0" lvl="5" algn="l" rtl="0">
              <a:lnSpc>
                <a:spcPct val="100000"/>
              </a:lnSpc>
              <a:spcBef>
                <a:spcPts val="0"/>
              </a:spcBef>
              <a:spcAft>
                <a:spcPts val="0"/>
              </a:spcAft>
              <a:buClr>
                <a:schemeClr val="dk1"/>
              </a:buClr>
              <a:buSzPts val="3500"/>
              <a:buFont typeface="Kanit"/>
              <a:buNone/>
              <a:defRPr sz="3500" b="0" i="0" u="none" strike="noStrike" cap="none">
                <a:solidFill>
                  <a:schemeClr val="dk1"/>
                </a:solidFill>
                <a:latin typeface="Kanit"/>
                <a:ea typeface="Kanit"/>
                <a:cs typeface="Kanit"/>
                <a:sym typeface="Kanit"/>
              </a:defRPr>
            </a:lvl6pPr>
            <a:lvl7pPr marR="0" lvl="6" algn="l" rtl="0">
              <a:lnSpc>
                <a:spcPct val="100000"/>
              </a:lnSpc>
              <a:spcBef>
                <a:spcPts val="0"/>
              </a:spcBef>
              <a:spcAft>
                <a:spcPts val="0"/>
              </a:spcAft>
              <a:buClr>
                <a:schemeClr val="dk1"/>
              </a:buClr>
              <a:buSzPts val="3500"/>
              <a:buFont typeface="Kanit"/>
              <a:buNone/>
              <a:defRPr sz="3500" b="0" i="0" u="none" strike="noStrike" cap="none">
                <a:solidFill>
                  <a:schemeClr val="dk1"/>
                </a:solidFill>
                <a:latin typeface="Kanit"/>
                <a:ea typeface="Kanit"/>
                <a:cs typeface="Kanit"/>
                <a:sym typeface="Kanit"/>
              </a:defRPr>
            </a:lvl7pPr>
            <a:lvl8pPr marR="0" lvl="7" algn="l" rtl="0">
              <a:lnSpc>
                <a:spcPct val="100000"/>
              </a:lnSpc>
              <a:spcBef>
                <a:spcPts val="0"/>
              </a:spcBef>
              <a:spcAft>
                <a:spcPts val="0"/>
              </a:spcAft>
              <a:buClr>
                <a:schemeClr val="dk1"/>
              </a:buClr>
              <a:buSzPts val="3500"/>
              <a:buFont typeface="Kanit"/>
              <a:buNone/>
              <a:defRPr sz="3500" b="0" i="0" u="none" strike="noStrike" cap="none">
                <a:solidFill>
                  <a:schemeClr val="dk1"/>
                </a:solidFill>
                <a:latin typeface="Kanit"/>
                <a:ea typeface="Kanit"/>
                <a:cs typeface="Kanit"/>
                <a:sym typeface="Kanit"/>
              </a:defRPr>
            </a:lvl8pPr>
            <a:lvl9pPr marR="0" lvl="8" algn="l" rtl="0">
              <a:lnSpc>
                <a:spcPct val="100000"/>
              </a:lnSpc>
              <a:spcBef>
                <a:spcPts val="0"/>
              </a:spcBef>
              <a:spcAft>
                <a:spcPts val="0"/>
              </a:spcAft>
              <a:buClr>
                <a:schemeClr val="dk1"/>
              </a:buClr>
              <a:buSzPts val="3500"/>
              <a:buFont typeface="Kanit"/>
              <a:buNone/>
              <a:defRPr sz="3500" b="0" i="0" u="none" strike="noStrike" cap="none">
                <a:solidFill>
                  <a:schemeClr val="dk1"/>
                </a:solidFill>
                <a:latin typeface="Kanit"/>
                <a:ea typeface="Kanit"/>
                <a:cs typeface="Kanit"/>
                <a:sym typeface="Kanit"/>
              </a:defRPr>
            </a:lvl9pPr>
          </a:lstStyle>
          <a:p>
            <a:pPr algn="ctr"/>
            <a:r>
              <a:rPr lang="es-ES" sz="2000" dirty="0"/>
              <a:t>En Información</a:t>
            </a:r>
            <a:endParaRPr lang="es-ES" sz="2000" b="1" dirty="0"/>
          </a:p>
        </p:txBody>
      </p:sp>
      <p:pic>
        <p:nvPicPr>
          <p:cNvPr id="4" name="Imagen 3">
            <a:extLst>
              <a:ext uri="{FF2B5EF4-FFF2-40B4-BE49-F238E27FC236}">
                <a16:creationId xmlns:a16="http://schemas.microsoft.com/office/drawing/2014/main" id="{1C15E11B-36CC-F904-6794-B37CB311746B}"/>
              </a:ext>
            </a:extLst>
          </p:cNvPr>
          <p:cNvPicPr>
            <a:picLocks noChangeAspect="1"/>
          </p:cNvPicPr>
          <p:nvPr/>
        </p:nvPicPr>
        <p:blipFill>
          <a:blip r:embed="rId3"/>
          <a:stretch>
            <a:fillRect/>
          </a:stretch>
        </p:blipFill>
        <p:spPr>
          <a:xfrm>
            <a:off x="6580319" y="1195524"/>
            <a:ext cx="493581" cy="386638"/>
          </a:xfrm>
          <a:prstGeom prst="rect">
            <a:avLst/>
          </a:prstGeom>
        </p:spPr>
      </p:pic>
      <p:pic>
        <p:nvPicPr>
          <p:cNvPr id="6" name="Imagen 5">
            <a:extLst>
              <a:ext uri="{FF2B5EF4-FFF2-40B4-BE49-F238E27FC236}">
                <a16:creationId xmlns:a16="http://schemas.microsoft.com/office/drawing/2014/main" id="{6AD8D08E-4C3A-ED16-11FD-A92169755897}"/>
              </a:ext>
            </a:extLst>
          </p:cNvPr>
          <p:cNvPicPr>
            <a:picLocks noChangeAspect="1"/>
          </p:cNvPicPr>
          <p:nvPr/>
        </p:nvPicPr>
        <p:blipFill>
          <a:blip r:embed="rId4"/>
          <a:stretch>
            <a:fillRect/>
          </a:stretch>
        </p:blipFill>
        <p:spPr>
          <a:xfrm>
            <a:off x="2006600" y="1186909"/>
            <a:ext cx="371888" cy="36579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83"/>
        <p:cNvGrpSpPr/>
        <p:nvPr/>
      </p:nvGrpSpPr>
      <p:grpSpPr>
        <a:xfrm>
          <a:off x="0" y="0"/>
          <a:ext cx="0" cy="0"/>
          <a:chOff x="0" y="0"/>
          <a:chExt cx="0" cy="0"/>
        </a:xfrm>
      </p:grpSpPr>
      <p:sp>
        <p:nvSpPr>
          <p:cNvPr id="584" name="Google Shape;584;p44"/>
          <p:cNvSpPr txBox="1">
            <a:spLocks noGrp="1"/>
          </p:cNvSpPr>
          <p:nvPr>
            <p:ph type="title"/>
          </p:nvPr>
        </p:nvSpPr>
        <p:spPr>
          <a:xfrm>
            <a:off x="720000" y="445550"/>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Para que sirve el IVC?</a:t>
            </a:r>
            <a:endParaRPr b="1" dirty="0"/>
          </a:p>
        </p:txBody>
      </p:sp>
      <p:sp>
        <p:nvSpPr>
          <p:cNvPr id="586" name="Google Shape;586;p44"/>
          <p:cNvSpPr txBox="1">
            <a:spLocks noGrp="1"/>
          </p:cNvSpPr>
          <p:nvPr>
            <p:ph type="subTitle" idx="1"/>
          </p:nvPr>
        </p:nvSpPr>
        <p:spPr>
          <a:xfrm>
            <a:off x="2761774" y="1746500"/>
            <a:ext cx="3531551" cy="2967975"/>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Font typeface="Arial" panose="020B0604020202020204" pitchFamily="34" charset="0"/>
              <a:buChar char="•"/>
            </a:pPr>
            <a:r>
              <a:rPr lang="es-ES" dirty="0"/>
              <a:t>Asegura que las políticas de IVC beneficien tanto a quienes compran un espacio publicitario como a quienes lo venden.</a:t>
            </a:r>
          </a:p>
          <a:p>
            <a:pPr marL="171450" lvl="0" indent="-171450" algn="l" rtl="0">
              <a:spcBef>
                <a:spcPts val="0"/>
              </a:spcBef>
              <a:spcAft>
                <a:spcPts val="0"/>
              </a:spcAft>
              <a:buFont typeface="Arial" panose="020B0604020202020204" pitchFamily="34" charset="0"/>
              <a:buChar char="•"/>
            </a:pPr>
            <a:endParaRPr lang="es-ES" dirty="0"/>
          </a:p>
          <a:p>
            <a:pPr marL="171450" lvl="0" indent="-171450" algn="l" rtl="0">
              <a:spcBef>
                <a:spcPts val="0"/>
              </a:spcBef>
              <a:spcAft>
                <a:spcPts val="0"/>
              </a:spcAft>
              <a:buFont typeface="Arial" panose="020B0604020202020204" pitchFamily="34" charset="0"/>
              <a:buChar char="•"/>
            </a:pPr>
            <a:r>
              <a:rPr lang="es-ES" dirty="0"/>
              <a:t>Tiene mas de 70 años en de liderazgo, siendo esta la única fuente de información confiable en el mercado siendo sus cifras las mas confiables</a:t>
            </a:r>
          </a:p>
          <a:p>
            <a:pPr marL="171450" lvl="0" indent="-171450" algn="l" rtl="0">
              <a:spcBef>
                <a:spcPts val="0"/>
              </a:spcBef>
              <a:spcAft>
                <a:spcPts val="0"/>
              </a:spcAft>
              <a:buFont typeface="Arial" panose="020B0604020202020204" pitchFamily="34" charset="0"/>
              <a:buChar char="•"/>
            </a:pPr>
            <a:endParaRPr lang="es-ES" dirty="0"/>
          </a:p>
          <a:p>
            <a:pPr marL="171450" lvl="0" indent="-171450" algn="l" rtl="0">
              <a:spcBef>
                <a:spcPts val="0"/>
              </a:spcBef>
              <a:spcAft>
                <a:spcPts val="0"/>
              </a:spcAft>
              <a:buFont typeface="Arial" panose="020B0604020202020204" pitchFamily="34" charset="0"/>
              <a:buChar char="•"/>
            </a:pPr>
            <a:r>
              <a:rPr lang="es-ES" dirty="0"/>
              <a:t>Tener el logo del IVC el como un sello de garantía, siendo este un diferenciador frente a la competencia, lo cual mejora la reputación del medio y atrae mas anunciantes.</a:t>
            </a:r>
          </a:p>
          <a:p>
            <a:pPr marL="171450" lvl="0" indent="-171450" algn="l" rtl="0">
              <a:spcBef>
                <a:spcPts val="0"/>
              </a:spcBef>
              <a:spcAft>
                <a:spcPts val="0"/>
              </a:spcAft>
              <a:buFont typeface="Arial" panose="020B0604020202020204" pitchFamily="34" charset="0"/>
              <a:buChar char="•"/>
            </a:pPr>
            <a:endParaRPr dirty="0"/>
          </a:p>
        </p:txBody>
      </p:sp>
      <p:cxnSp>
        <p:nvCxnSpPr>
          <p:cNvPr id="589" name="Google Shape;589;p44"/>
          <p:cNvCxnSpPr>
            <a:cxnSpLocks/>
          </p:cNvCxnSpPr>
          <p:nvPr/>
        </p:nvCxnSpPr>
        <p:spPr>
          <a:xfrm flipH="1">
            <a:off x="1981200" y="1641600"/>
            <a:ext cx="5092700" cy="0"/>
          </a:xfrm>
          <a:prstGeom prst="straightConnector1">
            <a:avLst/>
          </a:prstGeom>
          <a:noFill/>
          <a:ln w="9525" cap="flat" cmpd="sng">
            <a:solidFill>
              <a:schemeClr val="dk1"/>
            </a:solidFill>
            <a:prstDash val="solid"/>
            <a:round/>
            <a:headEnd type="none" w="med" len="med"/>
            <a:tailEnd type="none" w="med" len="med"/>
          </a:ln>
        </p:spPr>
      </p:cxnSp>
      <p:sp>
        <p:nvSpPr>
          <p:cNvPr id="3" name="Google Shape;584;p44">
            <a:extLst>
              <a:ext uri="{FF2B5EF4-FFF2-40B4-BE49-F238E27FC236}">
                <a16:creationId xmlns:a16="http://schemas.microsoft.com/office/drawing/2014/main" id="{6484AE73-057E-B2A0-785B-37D3B8F6CEAF}"/>
              </a:ext>
            </a:extLst>
          </p:cNvPr>
          <p:cNvSpPr txBox="1">
            <a:spLocks/>
          </p:cNvSpPr>
          <p:nvPr/>
        </p:nvSpPr>
        <p:spPr>
          <a:xfrm>
            <a:off x="720000" y="1157800"/>
            <a:ext cx="77040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500"/>
              <a:buFont typeface="Kanit"/>
              <a:buNone/>
              <a:defRPr sz="3500" b="0" i="0" u="none" strike="noStrike" cap="none">
                <a:solidFill>
                  <a:schemeClr val="dk1"/>
                </a:solidFill>
                <a:latin typeface="Kanit"/>
                <a:ea typeface="Kanit"/>
                <a:cs typeface="Kanit"/>
                <a:sym typeface="Kanit"/>
              </a:defRPr>
            </a:lvl1pPr>
            <a:lvl2pPr marR="0" lvl="1" algn="l" rtl="0">
              <a:lnSpc>
                <a:spcPct val="100000"/>
              </a:lnSpc>
              <a:spcBef>
                <a:spcPts val="0"/>
              </a:spcBef>
              <a:spcAft>
                <a:spcPts val="0"/>
              </a:spcAft>
              <a:buClr>
                <a:schemeClr val="dk1"/>
              </a:buClr>
              <a:buSzPts val="3500"/>
              <a:buFont typeface="Kanit"/>
              <a:buNone/>
              <a:defRPr sz="3500" b="0" i="0" u="none" strike="noStrike" cap="none">
                <a:solidFill>
                  <a:schemeClr val="dk1"/>
                </a:solidFill>
                <a:latin typeface="Kanit"/>
                <a:ea typeface="Kanit"/>
                <a:cs typeface="Kanit"/>
                <a:sym typeface="Kanit"/>
              </a:defRPr>
            </a:lvl2pPr>
            <a:lvl3pPr marR="0" lvl="2" algn="l" rtl="0">
              <a:lnSpc>
                <a:spcPct val="100000"/>
              </a:lnSpc>
              <a:spcBef>
                <a:spcPts val="0"/>
              </a:spcBef>
              <a:spcAft>
                <a:spcPts val="0"/>
              </a:spcAft>
              <a:buClr>
                <a:schemeClr val="dk1"/>
              </a:buClr>
              <a:buSzPts val="3500"/>
              <a:buFont typeface="Kanit"/>
              <a:buNone/>
              <a:defRPr sz="3500" b="0" i="0" u="none" strike="noStrike" cap="none">
                <a:solidFill>
                  <a:schemeClr val="dk1"/>
                </a:solidFill>
                <a:latin typeface="Kanit"/>
                <a:ea typeface="Kanit"/>
                <a:cs typeface="Kanit"/>
                <a:sym typeface="Kanit"/>
              </a:defRPr>
            </a:lvl3pPr>
            <a:lvl4pPr marR="0" lvl="3" algn="l" rtl="0">
              <a:lnSpc>
                <a:spcPct val="100000"/>
              </a:lnSpc>
              <a:spcBef>
                <a:spcPts val="0"/>
              </a:spcBef>
              <a:spcAft>
                <a:spcPts val="0"/>
              </a:spcAft>
              <a:buClr>
                <a:schemeClr val="dk1"/>
              </a:buClr>
              <a:buSzPts val="3500"/>
              <a:buFont typeface="Kanit"/>
              <a:buNone/>
              <a:defRPr sz="3500" b="0" i="0" u="none" strike="noStrike" cap="none">
                <a:solidFill>
                  <a:schemeClr val="dk1"/>
                </a:solidFill>
                <a:latin typeface="Kanit"/>
                <a:ea typeface="Kanit"/>
                <a:cs typeface="Kanit"/>
                <a:sym typeface="Kanit"/>
              </a:defRPr>
            </a:lvl4pPr>
            <a:lvl5pPr marR="0" lvl="4" algn="l" rtl="0">
              <a:lnSpc>
                <a:spcPct val="100000"/>
              </a:lnSpc>
              <a:spcBef>
                <a:spcPts val="0"/>
              </a:spcBef>
              <a:spcAft>
                <a:spcPts val="0"/>
              </a:spcAft>
              <a:buClr>
                <a:schemeClr val="dk1"/>
              </a:buClr>
              <a:buSzPts val="3500"/>
              <a:buFont typeface="Kanit"/>
              <a:buNone/>
              <a:defRPr sz="3500" b="0" i="0" u="none" strike="noStrike" cap="none">
                <a:solidFill>
                  <a:schemeClr val="dk1"/>
                </a:solidFill>
                <a:latin typeface="Kanit"/>
                <a:ea typeface="Kanit"/>
                <a:cs typeface="Kanit"/>
                <a:sym typeface="Kanit"/>
              </a:defRPr>
            </a:lvl5pPr>
            <a:lvl6pPr marR="0" lvl="5" algn="l" rtl="0">
              <a:lnSpc>
                <a:spcPct val="100000"/>
              </a:lnSpc>
              <a:spcBef>
                <a:spcPts val="0"/>
              </a:spcBef>
              <a:spcAft>
                <a:spcPts val="0"/>
              </a:spcAft>
              <a:buClr>
                <a:schemeClr val="dk1"/>
              </a:buClr>
              <a:buSzPts val="3500"/>
              <a:buFont typeface="Kanit"/>
              <a:buNone/>
              <a:defRPr sz="3500" b="0" i="0" u="none" strike="noStrike" cap="none">
                <a:solidFill>
                  <a:schemeClr val="dk1"/>
                </a:solidFill>
                <a:latin typeface="Kanit"/>
                <a:ea typeface="Kanit"/>
                <a:cs typeface="Kanit"/>
                <a:sym typeface="Kanit"/>
              </a:defRPr>
            </a:lvl6pPr>
            <a:lvl7pPr marR="0" lvl="6" algn="l" rtl="0">
              <a:lnSpc>
                <a:spcPct val="100000"/>
              </a:lnSpc>
              <a:spcBef>
                <a:spcPts val="0"/>
              </a:spcBef>
              <a:spcAft>
                <a:spcPts val="0"/>
              </a:spcAft>
              <a:buClr>
                <a:schemeClr val="dk1"/>
              </a:buClr>
              <a:buSzPts val="3500"/>
              <a:buFont typeface="Kanit"/>
              <a:buNone/>
              <a:defRPr sz="3500" b="0" i="0" u="none" strike="noStrike" cap="none">
                <a:solidFill>
                  <a:schemeClr val="dk1"/>
                </a:solidFill>
                <a:latin typeface="Kanit"/>
                <a:ea typeface="Kanit"/>
                <a:cs typeface="Kanit"/>
                <a:sym typeface="Kanit"/>
              </a:defRPr>
            </a:lvl7pPr>
            <a:lvl8pPr marR="0" lvl="7" algn="l" rtl="0">
              <a:lnSpc>
                <a:spcPct val="100000"/>
              </a:lnSpc>
              <a:spcBef>
                <a:spcPts val="0"/>
              </a:spcBef>
              <a:spcAft>
                <a:spcPts val="0"/>
              </a:spcAft>
              <a:buClr>
                <a:schemeClr val="dk1"/>
              </a:buClr>
              <a:buSzPts val="3500"/>
              <a:buFont typeface="Kanit"/>
              <a:buNone/>
              <a:defRPr sz="3500" b="0" i="0" u="none" strike="noStrike" cap="none">
                <a:solidFill>
                  <a:schemeClr val="dk1"/>
                </a:solidFill>
                <a:latin typeface="Kanit"/>
                <a:ea typeface="Kanit"/>
                <a:cs typeface="Kanit"/>
                <a:sym typeface="Kanit"/>
              </a:defRPr>
            </a:lvl8pPr>
            <a:lvl9pPr marR="0" lvl="8" algn="l" rtl="0">
              <a:lnSpc>
                <a:spcPct val="100000"/>
              </a:lnSpc>
              <a:spcBef>
                <a:spcPts val="0"/>
              </a:spcBef>
              <a:spcAft>
                <a:spcPts val="0"/>
              </a:spcAft>
              <a:buClr>
                <a:schemeClr val="dk1"/>
              </a:buClr>
              <a:buSzPts val="3500"/>
              <a:buFont typeface="Kanit"/>
              <a:buNone/>
              <a:defRPr sz="3500" b="0" i="0" u="none" strike="noStrike" cap="none">
                <a:solidFill>
                  <a:schemeClr val="dk1"/>
                </a:solidFill>
                <a:latin typeface="Kanit"/>
                <a:ea typeface="Kanit"/>
                <a:cs typeface="Kanit"/>
                <a:sym typeface="Kanit"/>
              </a:defRPr>
            </a:lvl9pPr>
          </a:lstStyle>
          <a:p>
            <a:pPr algn="ctr"/>
            <a:r>
              <a:rPr lang="es-ES" sz="2000" b="1" dirty="0"/>
              <a:t>Como Asociación</a:t>
            </a:r>
          </a:p>
        </p:txBody>
      </p:sp>
      <p:pic>
        <p:nvPicPr>
          <p:cNvPr id="4" name="Imagen 3">
            <a:extLst>
              <a:ext uri="{FF2B5EF4-FFF2-40B4-BE49-F238E27FC236}">
                <a16:creationId xmlns:a16="http://schemas.microsoft.com/office/drawing/2014/main" id="{316A3D12-EB71-E856-37D0-630A16E80130}"/>
              </a:ext>
            </a:extLst>
          </p:cNvPr>
          <p:cNvPicPr>
            <a:picLocks noChangeAspect="1"/>
          </p:cNvPicPr>
          <p:nvPr/>
        </p:nvPicPr>
        <p:blipFill>
          <a:blip r:embed="rId3"/>
          <a:stretch>
            <a:fillRect/>
          </a:stretch>
        </p:blipFill>
        <p:spPr>
          <a:xfrm>
            <a:off x="2019300" y="1186250"/>
            <a:ext cx="408467" cy="408467"/>
          </a:xfrm>
          <a:prstGeom prst="rect">
            <a:avLst/>
          </a:prstGeom>
        </p:spPr>
      </p:pic>
      <p:pic>
        <p:nvPicPr>
          <p:cNvPr id="5" name="Imagen 4">
            <a:extLst>
              <a:ext uri="{FF2B5EF4-FFF2-40B4-BE49-F238E27FC236}">
                <a16:creationId xmlns:a16="http://schemas.microsoft.com/office/drawing/2014/main" id="{92C73C8E-92DF-6C3E-AD3A-F13007A623BE}"/>
              </a:ext>
            </a:extLst>
          </p:cNvPr>
          <p:cNvPicPr>
            <a:picLocks noChangeAspect="1"/>
          </p:cNvPicPr>
          <p:nvPr/>
        </p:nvPicPr>
        <p:blipFill>
          <a:blip r:embed="rId4"/>
          <a:stretch>
            <a:fillRect/>
          </a:stretch>
        </p:blipFill>
        <p:spPr>
          <a:xfrm>
            <a:off x="6708108" y="1216804"/>
            <a:ext cx="365792" cy="365792"/>
          </a:xfrm>
          <a:prstGeom prst="rect">
            <a:avLst/>
          </a:prstGeom>
        </p:spPr>
      </p:pic>
    </p:spTree>
    <p:extLst>
      <p:ext uri="{BB962C8B-B14F-4D97-AF65-F5344CB8AC3E}">
        <p14:creationId xmlns:p14="http://schemas.microsoft.com/office/powerpoint/2010/main" val="169545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19"/>
        <p:cNvGrpSpPr/>
        <p:nvPr/>
      </p:nvGrpSpPr>
      <p:grpSpPr>
        <a:xfrm>
          <a:off x="0" y="0"/>
          <a:ext cx="0" cy="0"/>
          <a:chOff x="0" y="0"/>
          <a:chExt cx="0" cy="0"/>
        </a:xfrm>
      </p:grpSpPr>
      <p:sp>
        <p:nvSpPr>
          <p:cNvPr id="520" name="Google Shape;520;p43"/>
          <p:cNvSpPr txBox="1">
            <a:spLocks noGrp="1"/>
          </p:cNvSpPr>
          <p:nvPr>
            <p:ph type="title"/>
          </p:nvPr>
        </p:nvSpPr>
        <p:spPr>
          <a:xfrm>
            <a:off x="3177612" y="294187"/>
            <a:ext cx="2934300" cy="1169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Rol del IVC</a:t>
            </a:r>
            <a:endParaRPr b="1" dirty="0"/>
          </a:p>
        </p:txBody>
      </p:sp>
      <p:sp>
        <p:nvSpPr>
          <p:cNvPr id="523" name="Google Shape;523;p43"/>
          <p:cNvSpPr txBox="1">
            <a:spLocks noGrp="1"/>
          </p:cNvSpPr>
          <p:nvPr>
            <p:ph type="subTitle" idx="1"/>
          </p:nvPr>
        </p:nvSpPr>
        <p:spPr>
          <a:xfrm>
            <a:off x="3036308" y="1441926"/>
            <a:ext cx="2934300" cy="39360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ES" dirty="0"/>
              <a:t>¿Como funciona en los medios?</a:t>
            </a:r>
          </a:p>
        </p:txBody>
      </p:sp>
      <p:grpSp>
        <p:nvGrpSpPr>
          <p:cNvPr id="528" name="Google Shape;528;p43"/>
          <p:cNvGrpSpPr/>
          <p:nvPr/>
        </p:nvGrpSpPr>
        <p:grpSpPr>
          <a:xfrm>
            <a:off x="1959513" y="1935406"/>
            <a:ext cx="5139787" cy="91150"/>
            <a:chOff x="4759925" y="4538325"/>
            <a:chExt cx="3678900" cy="70175"/>
          </a:xfrm>
        </p:grpSpPr>
        <p:cxnSp>
          <p:nvCxnSpPr>
            <p:cNvPr id="529" name="Google Shape;529;p43"/>
            <p:cNvCxnSpPr/>
            <p:nvPr/>
          </p:nvCxnSpPr>
          <p:spPr>
            <a:xfrm rot="10800000">
              <a:off x="4759925" y="4538325"/>
              <a:ext cx="3678900" cy="0"/>
            </a:xfrm>
            <a:prstGeom prst="straightConnector1">
              <a:avLst/>
            </a:prstGeom>
            <a:noFill/>
            <a:ln w="9525" cap="flat" cmpd="sng">
              <a:solidFill>
                <a:schemeClr val="dk1"/>
              </a:solidFill>
              <a:prstDash val="solid"/>
              <a:round/>
              <a:headEnd type="none" w="med" len="med"/>
              <a:tailEnd type="none" w="med" len="med"/>
            </a:ln>
          </p:spPr>
        </p:cxnSp>
        <p:cxnSp>
          <p:nvCxnSpPr>
            <p:cNvPr id="530" name="Google Shape;530;p43"/>
            <p:cNvCxnSpPr/>
            <p:nvPr/>
          </p:nvCxnSpPr>
          <p:spPr>
            <a:xfrm rot="10800000">
              <a:off x="4759925" y="4608500"/>
              <a:ext cx="3678900" cy="0"/>
            </a:xfrm>
            <a:prstGeom prst="straightConnector1">
              <a:avLst/>
            </a:prstGeom>
            <a:noFill/>
            <a:ln w="9525" cap="flat" cmpd="sng">
              <a:solidFill>
                <a:schemeClr val="dk1"/>
              </a:solidFill>
              <a:prstDash val="solid"/>
              <a:round/>
              <a:headEnd type="none" w="med" len="med"/>
              <a:tailEnd type="none" w="med" len="med"/>
            </a:ln>
          </p:spPr>
        </p:cxnSp>
      </p:grpSp>
      <p:sp>
        <p:nvSpPr>
          <p:cNvPr id="531" name="Google Shape;531;p43"/>
          <p:cNvSpPr/>
          <p:nvPr/>
        </p:nvSpPr>
        <p:spPr>
          <a:xfrm>
            <a:off x="4603534" y="2224074"/>
            <a:ext cx="1354800" cy="1083900"/>
          </a:xfrm>
          <a:prstGeom prst="roundRect">
            <a:avLst>
              <a:gd name="adj" fmla="val 10152"/>
            </a:avLst>
          </a:prstGeom>
          <a:solidFill>
            <a:schemeClr val="l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chemeClr val="dk1"/>
              </a:solidFill>
              <a:latin typeface="Kanit"/>
              <a:ea typeface="Kanit"/>
              <a:cs typeface="Kanit"/>
              <a:sym typeface="Kanit"/>
            </a:endParaRPr>
          </a:p>
        </p:txBody>
      </p:sp>
      <p:sp>
        <p:nvSpPr>
          <p:cNvPr id="532" name="Google Shape;532;p43"/>
          <p:cNvSpPr/>
          <p:nvPr/>
        </p:nvSpPr>
        <p:spPr>
          <a:xfrm>
            <a:off x="2959725" y="3551775"/>
            <a:ext cx="1354800" cy="1083900"/>
          </a:xfrm>
          <a:prstGeom prst="roundRect">
            <a:avLst>
              <a:gd name="adj" fmla="val 10152"/>
            </a:avLst>
          </a:prstGeom>
          <a:solidFill>
            <a:schemeClr val="l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pic>
        <p:nvPicPr>
          <p:cNvPr id="2" name="Imagen 1">
            <a:extLst>
              <a:ext uri="{FF2B5EF4-FFF2-40B4-BE49-F238E27FC236}">
                <a16:creationId xmlns:a16="http://schemas.microsoft.com/office/drawing/2014/main" id="{0EE697D2-DA50-E8D0-4B4D-C887BFFA08A4}"/>
              </a:ext>
            </a:extLst>
          </p:cNvPr>
          <p:cNvPicPr>
            <a:picLocks noChangeAspect="1"/>
          </p:cNvPicPr>
          <p:nvPr/>
        </p:nvPicPr>
        <p:blipFill>
          <a:blip r:embed="rId3"/>
          <a:stretch>
            <a:fillRect/>
          </a:stretch>
        </p:blipFill>
        <p:spPr>
          <a:xfrm>
            <a:off x="2959725" y="2228888"/>
            <a:ext cx="1359526" cy="1079086"/>
          </a:xfrm>
          <a:prstGeom prst="rect">
            <a:avLst/>
          </a:prstGeom>
        </p:spPr>
      </p:pic>
      <p:pic>
        <p:nvPicPr>
          <p:cNvPr id="4" name="Imagen 3">
            <a:extLst>
              <a:ext uri="{FF2B5EF4-FFF2-40B4-BE49-F238E27FC236}">
                <a16:creationId xmlns:a16="http://schemas.microsoft.com/office/drawing/2014/main" id="{69DADB1D-286F-0A77-8A1C-5A99E2511F0D}"/>
              </a:ext>
            </a:extLst>
          </p:cNvPr>
          <p:cNvPicPr>
            <a:picLocks noChangeAspect="1"/>
          </p:cNvPicPr>
          <p:nvPr/>
        </p:nvPicPr>
        <p:blipFill>
          <a:blip r:embed="rId4"/>
          <a:stretch>
            <a:fillRect/>
          </a:stretch>
        </p:blipFill>
        <p:spPr>
          <a:xfrm>
            <a:off x="4604905" y="3551775"/>
            <a:ext cx="1353429" cy="1085182"/>
          </a:xfrm>
          <a:prstGeom prst="rect">
            <a:avLst/>
          </a:prstGeom>
        </p:spPr>
      </p:pic>
      <p:pic>
        <p:nvPicPr>
          <p:cNvPr id="3" name="Imagen 2">
            <a:extLst>
              <a:ext uri="{FF2B5EF4-FFF2-40B4-BE49-F238E27FC236}">
                <a16:creationId xmlns:a16="http://schemas.microsoft.com/office/drawing/2014/main" id="{700A37DB-FA1B-5C03-7CE9-848B93CEE92B}"/>
              </a:ext>
            </a:extLst>
          </p:cNvPr>
          <p:cNvPicPr>
            <a:picLocks noChangeAspect="1"/>
          </p:cNvPicPr>
          <p:nvPr/>
        </p:nvPicPr>
        <p:blipFill>
          <a:blip r:embed="rId5"/>
          <a:stretch>
            <a:fillRect/>
          </a:stretch>
        </p:blipFill>
        <p:spPr>
          <a:xfrm>
            <a:off x="4893804" y="3742804"/>
            <a:ext cx="774259" cy="73768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22"/>
        <p:cNvGrpSpPr/>
        <p:nvPr/>
      </p:nvGrpSpPr>
      <p:grpSpPr>
        <a:xfrm>
          <a:off x="0" y="0"/>
          <a:ext cx="0" cy="0"/>
          <a:chOff x="0" y="0"/>
          <a:chExt cx="0" cy="0"/>
        </a:xfrm>
      </p:grpSpPr>
      <p:sp>
        <p:nvSpPr>
          <p:cNvPr id="425" name="Google Shape;425;p41"/>
          <p:cNvSpPr txBox="1">
            <a:spLocks noGrp="1"/>
          </p:cNvSpPr>
          <p:nvPr>
            <p:ph type="subTitle" idx="1"/>
          </p:nvPr>
        </p:nvSpPr>
        <p:spPr>
          <a:xfrm>
            <a:off x="3192966" y="1559053"/>
            <a:ext cx="5320891" cy="77365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ES" dirty="0"/>
              <a:t>El IVC audita las cifras de tirada y circulación, tanto de ediciones pagas como gratuitas, lo que permite a los medios impresos demostrar a sus anunciantes cuántos ejemplares realmente distribuyen.</a:t>
            </a:r>
            <a:endParaRPr dirty="0"/>
          </a:p>
        </p:txBody>
      </p:sp>
      <p:sp>
        <p:nvSpPr>
          <p:cNvPr id="426" name="Google Shape;426;p41"/>
          <p:cNvSpPr txBox="1">
            <a:spLocks noGrp="1"/>
          </p:cNvSpPr>
          <p:nvPr>
            <p:ph type="title" idx="2"/>
          </p:nvPr>
        </p:nvSpPr>
        <p:spPr>
          <a:xfrm>
            <a:off x="774131" y="598078"/>
            <a:ext cx="7704000" cy="11424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AR" dirty="0"/>
              <a:t>. Medios impresos </a:t>
            </a:r>
            <a:r>
              <a:rPr lang="es-AR" sz="2000" dirty="0"/>
              <a:t>(diarios, revistas, periódicos)</a:t>
            </a:r>
            <a:endParaRPr sz="2000" b="1" dirty="0"/>
          </a:p>
        </p:txBody>
      </p:sp>
      <p:sp>
        <p:nvSpPr>
          <p:cNvPr id="427" name="Google Shape;427;p41"/>
          <p:cNvSpPr txBox="1">
            <a:spLocks noGrp="1"/>
          </p:cNvSpPr>
          <p:nvPr>
            <p:ph type="subTitle" idx="3"/>
          </p:nvPr>
        </p:nvSpPr>
        <p:spPr>
          <a:xfrm>
            <a:off x="665869" y="1475058"/>
            <a:ext cx="2128131" cy="890753"/>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AR" sz="2000" dirty="0"/>
              <a:t>Verificación de circulación</a:t>
            </a:r>
            <a:r>
              <a:rPr lang="en" sz="2000" dirty="0"/>
              <a:t> </a:t>
            </a:r>
            <a:endParaRPr sz="2000" dirty="0"/>
          </a:p>
        </p:txBody>
      </p:sp>
      <p:sp>
        <p:nvSpPr>
          <p:cNvPr id="429" name="Google Shape;429;p41"/>
          <p:cNvSpPr txBox="1">
            <a:spLocks noGrp="1"/>
          </p:cNvSpPr>
          <p:nvPr>
            <p:ph type="subTitle" idx="5"/>
          </p:nvPr>
        </p:nvSpPr>
        <p:spPr>
          <a:xfrm>
            <a:off x="3230730" y="2770565"/>
            <a:ext cx="5109277" cy="48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ES" dirty="0"/>
              <a:t>La información certificada por el IVC ofrece transparencia sobre cuántas personas leen un medio, ayudando a los anunciantes a elegir los medios con mayor alcance para sus campañas.</a:t>
            </a:r>
            <a:endParaRPr dirty="0"/>
          </a:p>
        </p:txBody>
      </p:sp>
      <p:sp>
        <p:nvSpPr>
          <p:cNvPr id="430" name="Google Shape;430;p41"/>
          <p:cNvSpPr txBox="1">
            <a:spLocks noGrp="1"/>
          </p:cNvSpPr>
          <p:nvPr>
            <p:ph type="subTitle" idx="6"/>
          </p:nvPr>
        </p:nvSpPr>
        <p:spPr>
          <a:xfrm>
            <a:off x="665869" y="2659837"/>
            <a:ext cx="2128132" cy="863386"/>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AR" sz="2000" dirty="0"/>
              <a:t>Confianza para los anunciantes</a:t>
            </a:r>
            <a:endParaRPr sz="2000" dirty="0"/>
          </a:p>
        </p:txBody>
      </p:sp>
      <p:grpSp>
        <p:nvGrpSpPr>
          <p:cNvPr id="431" name="Google Shape;431;p41"/>
          <p:cNvGrpSpPr/>
          <p:nvPr/>
        </p:nvGrpSpPr>
        <p:grpSpPr>
          <a:xfrm rot="5400000">
            <a:off x="2541552" y="1884708"/>
            <a:ext cx="792873" cy="71454"/>
            <a:chOff x="4759925" y="4538325"/>
            <a:chExt cx="3678900" cy="70175"/>
          </a:xfrm>
        </p:grpSpPr>
        <p:cxnSp>
          <p:nvCxnSpPr>
            <p:cNvPr id="432" name="Google Shape;432;p41"/>
            <p:cNvCxnSpPr/>
            <p:nvPr/>
          </p:nvCxnSpPr>
          <p:spPr>
            <a:xfrm rot="10800000">
              <a:off x="4759925" y="4538325"/>
              <a:ext cx="3678900" cy="0"/>
            </a:xfrm>
            <a:prstGeom prst="straightConnector1">
              <a:avLst/>
            </a:prstGeom>
            <a:noFill/>
            <a:ln w="9525" cap="flat" cmpd="sng">
              <a:solidFill>
                <a:schemeClr val="dk1"/>
              </a:solidFill>
              <a:prstDash val="solid"/>
              <a:round/>
              <a:headEnd type="none" w="med" len="med"/>
              <a:tailEnd type="none" w="med" len="med"/>
            </a:ln>
          </p:spPr>
        </p:cxnSp>
        <p:cxnSp>
          <p:nvCxnSpPr>
            <p:cNvPr id="433" name="Google Shape;433;p41"/>
            <p:cNvCxnSpPr/>
            <p:nvPr/>
          </p:nvCxnSpPr>
          <p:spPr>
            <a:xfrm rot="10800000">
              <a:off x="4759925" y="4608500"/>
              <a:ext cx="3678900" cy="0"/>
            </a:xfrm>
            <a:prstGeom prst="straightConnector1">
              <a:avLst/>
            </a:prstGeom>
            <a:noFill/>
            <a:ln w="9525" cap="flat" cmpd="sng">
              <a:solidFill>
                <a:schemeClr val="dk1"/>
              </a:solidFill>
              <a:prstDash val="solid"/>
              <a:round/>
              <a:headEnd type="none" w="med" len="med"/>
              <a:tailEnd type="none" w="med" len="med"/>
            </a:ln>
          </p:spPr>
        </p:cxnSp>
      </p:grpSp>
      <p:sp>
        <p:nvSpPr>
          <p:cNvPr id="435" name="Google Shape;435;p41"/>
          <p:cNvSpPr txBox="1">
            <a:spLocks noGrp="1"/>
          </p:cNvSpPr>
          <p:nvPr>
            <p:ph type="subTitle" idx="8"/>
          </p:nvPr>
        </p:nvSpPr>
        <p:spPr>
          <a:xfrm>
            <a:off x="3265499" y="3817250"/>
            <a:ext cx="5163407" cy="48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ES" dirty="0"/>
              <a:t>Los editores de medios impresos pueden usar los datos del IVC para medir el impacto de sus estrategias de distribución y marketing, ajustando sus esfuerzos en función de las tendencias de ventas y devoluciones.</a:t>
            </a:r>
            <a:endParaRPr dirty="0"/>
          </a:p>
        </p:txBody>
      </p:sp>
      <p:sp>
        <p:nvSpPr>
          <p:cNvPr id="436" name="Google Shape;436;p41"/>
          <p:cNvSpPr txBox="1">
            <a:spLocks noGrp="1"/>
          </p:cNvSpPr>
          <p:nvPr>
            <p:ph type="subTitle" idx="9"/>
          </p:nvPr>
        </p:nvSpPr>
        <p:spPr>
          <a:xfrm>
            <a:off x="774131" y="4189202"/>
            <a:ext cx="2019863" cy="484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AR" sz="2000" dirty="0"/>
              <a:t>Evaluación del impacto</a:t>
            </a:r>
            <a:r>
              <a:rPr lang="en" dirty="0"/>
              <a:t> </a:t>
            </a:r>
            <a:endParaRPr dirty="0"/>
          </a:p>
        </p:txBody>
      </p:sp>
      <p:grpSp>
        <p:nvGrpSpPr>
          <p:cNvPr id="449" name="Google Shape;449;p41"/>
          <p:cNvGrpSpPr/>
          <p:nvPr/>
        </p:nvGrpSpPr>
        <p:grpSpPr>
          <a:xfrm rot="5400000">
            <a:off x="2509610" y="3059124"/>
            <a:ext cx="856751" cy="71452"/>
            <a:chOff x="4759925" y="4538325"/>
            <a:chExt cx="3678900" cy="70175"/>
          </a:xfrm>
        </p:grpSpPr>
        <p:cxnSp>
          <p:nvCxnSpPr>
            <p:cNvPr id="450" name="Google Shape;450;p41"/>
            <p:cNvCxnSpPr/>
            <p:nvPr/>
          </p:nvCxnSpPr>
          <p:spPr>
            <a:xfrm rot="10800000">
              <a:off x="4759925" y="4538325"/>
              <a:ext cx="3678900" cy="0"/>
            </a:xfrm>
            <a:prstGeom prst="straightConnector1">
              <a:avLst/>
            </a:prstGeom>
            <a:noFill/>
            <a:ln w="9525" cap="flat" cmpd="sng">
              <a:solidFill>
                <a:schemeClr val="dk1"/>
              </a:solidFill>
              <a:prstDash val="solid"/>
              <a:round/>
              <a:headEnd type="none" w="med" len="med"/>
              <a:tailEnd type="none" w="med" len="med"/>
            </a:ln>
          </p:spPr>
        </p:cxnSp>
        <p:cxnSp>
          <p:nvCxnSpPr>
            <p:cNvPr id="451" name="Google Shape;451;p41"/>
            <p:cNvCxnSpPr/>
            <p:nvPr/>
          </p:nvCxnSpPr>
          <p:spPr>
            <a:xfrm rot="10800000">
              <a:off x="4759925" y="4608500"/>
              <a:ext cx="3678900" cy="0"/>
            </a:xfrm>
            <a:prstGeom prst="straightConnector1">
              <a:avLst/>
            </a:prstGeom>
            <a:noFill/>
            <a:ln w="9525" cap="flat" cmpd="sng">
              <a:solidFill>
                <a:schemeClr val="dk1"/>
              </a:solidFill>
              <a:prstDash val="solid"/>
              <a:round/>
              <a:headEnd type="none" w="med" len="med"/>
              <a:tailEnd type="none" w="med" len="med"/>
            </a:ln>
          </p:spPr>
        </p:cxnSp>
      </p:grpSp>
      <p:grpSp>
        <p:nvGrpSpPr>
          <p:cNvPr id="452" name="Google Shape;452;p41"/>
          <p:cNvGrpSpPr/>
          <p:nvPr/>
        </p:nvGrpSpPr>
        <p:grpSpPr>
          <a:xfrm rot="5400000">
            <a:off x="2509608" y="4209900"/>
            <a:ext cx="856751" cy="71452"/>
            <a:chOff x="4759925" y="4538325"/>
            <a:chExt cx="3678900" cy="70175"/>
          </a:xfrm>
        </p:grpSpPr>
        <p:cxnSp>
          <p:nvCxnSpPr>
            <p:cNvPr id="453" name="Google Shape;453;p41"/>
            <p:cNvCxnSpPr/>
            <p:nvPr/>
          </p:nvCxnSpPr>
          <p:spPr>
            <a:xfrm rot="10800000">
              <a:off x="4759925" y="4538325"/>
              <a:ext cx="3678900" cy="0"/>
            </a:xfrm>
            <a:prstGeom prst="straightConnector1">
              <a:avLst/>
            </a:prstGeom>
            <a:noFill/>
            <a:ln w="9525" cap="flat" cmpd="sng">
              <a:solidFill>
                <a:schemeClr val="dk1"/>
              </a:solidFill>
              <a:prstDash val="solid"/>
              <a:round/>
              <a:headEnd type="none" w="med" len="med"/>
              <a:tailEnd type="none" w="med" len="med"/>
            </a:ln>
          </p:spPr>
        </p:cxnSp>
        <p:cxnSp>
          <p:nvCxnSpPr>
            <p:cNvPr id="454" name="Google Shape;454;p41"/>
            <p:cNvCxnSpPr/>
            <p:nvPr/>
          </p:nvCxnSpPr>
          <p:spPr>
            <a:xfrm rot="10800000">
              <a:off x="4759925" y="4608500"/>
              <a:ext cx="3678900" cy="0"/>
            </a:xfrm>
            <a:prstGeom prst="straightConnector1">
              <a:avLst/>
            </a:prstGeom>
            <a:noFill/>
            <a:ln w="9525" cap="flat" cmpd="sng">
              <a:solidFill>
                <a:schemeClr val="dk1"/>
              </a:solidFill>
              <a:prstDash val="solid"/>
              <a:round/>
              <a:headEnd type="none" w="med" len="med"/>
              <a:tailEnd type="none" w="med" len="med"/>
            </a:ln>
          </p:spPr>
        </p:cxnSp>
      </p:grpSp>
      <p:pic>
        <p:nvPicPr>
          <p:cNvPr id="8" name="Imagen 7">
            <a:extLst>
              <a:ext uri="{FF2B5EF4-FFF2-40B4-BE49-F238E27FC236}">
                <a16:creationId xmlns:a16="http://schemas.microsoft.com/office/drawing/2014/main" id="{9B85C4D4-7F61-6D92-3F74-958EA32AD553}"/>
              </a:ext>
            </a:extLst>
          </p:cNvPr>
          <p:cNvPicPr>
            <a:picLocks noChangeAspect="1"/>
          </p:cNvPicPr>
          <p:nvPr/>
        </p:nvPicPr>
        <p:blipFill>
          <a:blip r:embed="rId3"/>
          <a:stretch>
            <a:fillRect/>
          </a:stretch>
        </p:blipFill>
        <p:spPr>
          <a:xfrm>
            <a:off x="8000009" y="591728"/>
            <a:ext cx="631026" cy="64017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12"/>
        <p:cNvGrpSpPr/>
        <p:nvPr/>
      </p:nvGrpSpPr>
      <p:grpSpPr>
        <a:xfrm>
          <a:off x="0" y="0"/>
          <a:ext cx="0" cy="0"/>
          <a:chOff x="0" y="0"/>
          <a:chExt cx="0" cy="0"/>
        </a:xfrm>
      </p:grpSpPr>
      <p:sp>
        <p:nvSpPr>
          <p:cNvPr id="3" name="Título 2">
            <a:extLst>
              <a:ext uri="{FF2B5EF4-FFF2-40B4-BE49-F238E27FC236}">
                <a16:creationId xmlns:a16="http://schemas.microsoft.com/office/drawing/2014/main" id="{CA9E59D9-C7D1-914C-0D03-40254417A438}"/>
              </a:ext>
            </a:extLst>
          </p:cNvPr>
          <p:cNvSpPr>
            <a:spLocks noGrp="1"/>
          </p:cNvSpPr>
          <p:nvPr>
            <p:ph type="title"/>
          </p:nvPr>
        </p:nvSpPr>
        <p:spPr>
          <a:xfrm>
            <a:off x="720000" y="597425"/>
            <a:ext cx="7704000" cy="572700"/>
          </a:xfrm>
        </p:spPr>
        <p:txBody>
          <a:bodyPr/>
          <a:lstStyle/>
          <a:p>
            <a:pPr algn="ctr"/>
            <a:r>
              <a:rPr lang="es-AR" dirty="0">
                <a:effectLst/>
                <a:latin typeface="Calibri" panose="020F0502020204030204" pitchFamily="34" charset="0"/>
                <a:ea typeface="Calibri" panose="020F0502020204030204" pitchFamily="34" charset="0"/>
                <a:cs typeface="Times New Roman" panose="02020603050405020304" pitchFamily="18" charset="0"/>
              </a:rPr>
              <a:t>Publicaciones digitales</a:t>
            </a:r>
            <a:endParaRPr lang="es-AR" dirty="0"/>
          </a:p>
        </p:txBody>
      </p:sp>
      <p:grpSp>
        <p:nvGrpSpPr>
          <p:cNvPr id="14" name="Google Shape;431;p41">
            <a:extLst>
              <a:ext uri="{FF2B5EF4-FFF2-40B4-BE49-F238E27FC236}">
                <a16:creationId xmlns:a16="http://schemas.microsoft.com/office/drawing/2014/main" id="{3AFCDE0E-0F5F-250F-4B9B-5048ED0484FD}"/>
              </a:ext>
            </a:extLst>
          </p:cNvPr>
          <p:cNvGrpSpPr/>
          <p:nvPr/>
        </p:nvGrpSpPr>
        <p:grpSpPr>
          <a:xfrm rot="5400000">
            <a:off x="2322034" y="2104226"/>
            <a:ext cx="1231902" cy="71451"/>
            <a:chOff x="4759925" y="4538325"/>
            <a:chExt cx="3678900" cy="70175"/>
          </a:xfrm>
        </p:grpSpPr>
        <p:cxnSp>
          <p:nvCxnSpPr>
            <p:cNvPr id="15" name="Google Shape;432;p41">
              <a:extLst>
                <a:ext uri="{FF2B5EF4-FFF2-40B4-BE49-F238E27FC236}">
                  <a16:creationId xmlns:a16="http://schemas.microsoft.com/office/drawing/2014/main" id="{6D736B69-5FD8-D0C5-0025-DF2ADFD91B13}"/>
                </a:ext>
              </a:extLst>
            </p:cNvPr>
            <p:cNvCxnSpPr/>
            <p:nvPr/>
          </p:nvCxnSpPr>
          <p:spPr>
            <a:xfrm rot="10800000">
              <a:off x="4759925" y="4538325"/>
              <a:ext cx="3678900" cy="0"/>
            </a:xfrm>
            <a:prstGeom prst="straightConnector1">
              <a:avLst/>
            </a:prstGeom>
            <a:noFill/>
            <a:ln w="9525" cap="flat" cmpd="sng">
              <a:solidFill>
                <a:schemeClr val="dk1"/>
              </a:solidFill>
              <a:prstDash val="solid"/>
              <a:round/>
              <a:headEnd type="none" w="med" len="med"/>
              <a:tailEnd type="none" w="med" len="med"/>
            </a:ln>
          </p:spPr>
        </p:cxnSp>
        <p:cxnSp>
          <p:nvCxnSpPr>
            <p:cNvPr id="16" name="Google Shape;433;p41">
              <a:extLst>
                <a:ext uri="{FF2B5EF4-FFF2-40B4-BE49-F238E27FC236}">
                  <a16:creationId xmlns:a16="http://schemas.microsoft.com/office/drawing/2014/main" id="{036AD112-85DE-5ABC-A49B-A59A46BC43FB}"/>
                </a:ext>
              </a:extLst>
            </p:cNvPr>
            <p:cNvCxnSpPr/>
            <p:nvPr/>
          </p:nvCxnSpPr>
          <p:spPr>
            <a:xfrm rot="10800000">
              <a:off x="4759925" y="4608500"/>
              <a:ext cx="3678900" cy="0"/>
            </a:xfrm>
            <a:prstGeom prst="straightConnector1">
              <a:avLst/>
            </a:prstGeom>
            <a:noFill/>
            <a:ln w="9525" cap="flat" cmpd="sng">
              <a:solidFill>
                <a:schemeClr val="dk1"/>
              </a:solidFill>
              <a:prstDash val="solid"/>
              <a:round/>
              <a:headEnd type="none" w="med" len="med"/>
              <a:tailEnd type="none" w="med" len="med"/>
            </a:ln>
          </p:spPr>
        </p:cxnSp>
      </p:grpSp>
      <p:grpSp>
        <p:nvGrpSpPr>
          <p:cNvPr id="17" name="Google Shape;449;p41">
            <a:extLst>
              <a:ext uri="{FF2B5EF4-FFF2-40B4-BE49-F238E27FC236}">
                <a16:creationId xmlns:a16="http://schemas.microsoft.com/office/drawing/2014/main" id="{FC54FDF5-8D59-B1AC-0493-CCD1598810C1}"/>
              </a:ext>
            </a:extLst>
          </p:cNvPr>
          <p:cNvGrpSpPr/>
          <p:nvPr/>
        </p:nvGrpSpPr>
        <p:grpSpPr>
          <a:xfrm rot="5400000">
            <a:off x="2322033" y="3690005"/>
            <a:ext cx="1231904" cy="71451"/>
            <a:chOff x="4759925" y="4538325"/>
            <a:chExt cx="3678900" cy="70175"/>
          </a:xfrm>
        </p:grpSpPr>
        <p:cxnSp>
          <p:nvCxnSpPr>
            <p:cNvPr id="18" name="Google Shape;450;p41">
              <a:extLst>
                <a:ext uri="{FF2B5EF4-FFF2-40B4-BE49-F238E27FC236}">
                  <a16:creationId xmlns:a16="http://schemas.microsoft.com/office/drawing/2014/main" id="{51C32E2B-64EE-F310-9CA0-8B4AD41FC433}"/>
                </a:ext>
              </a:extLst>
            </p:cNvPr>
            <p:cNvCxnSpPr/>
            <p:nvPr/>
          </p:nvCxnSpPr>
          <p:spPr>
            <a:xfrm rot="10800000">
              <a:off x="4759925" y="4538325"/>
              <a:ext cx="3678900" cy="0"/>
            </a:xfrm>
            <a:prstGeom prst="straightConnector1">
              <a:avLst/>
            </a:prstGeom>
            <a:noFill/>
            <a:ln w="9525" cap="flat" cmpd="sng">
              <a:solidFill>
                <a:schemeClr val="dk1"/>
              </a:solidFill>
              <a:prstDash val="solid"/>
              <a:round/>
              <a:headEnd type="none" w="med" len="med"/>
              <a:tailEnd type="none" w="med" len="med"/>
            </a:ln>
          </p:spPr>
        </p:cxnSp>
        <p:cxnSp>
          <p:nvCxnSpPr>
            <p:cNvPr id="19" name="Google Shape;451;p41">
              <a:extLst>
                <a:ext uri="{FF2B5EF4-FFF2-40B4-BE49-F238E27FC236}">
                  <a16:creationId xmlns:a16="http://schemas.microsoft.com/office/drawing/2014/main" id="{C90D199F-EA25-65E4-91B0-DF6FE2BF4158}"/>
                </a:ext>
              </a:extLst>
            </p:cNvPr>
            <p:cNvCxnSpPr/>
            <p:nvPr/>
          </p:nvCxnSpPr>
          <p:spPr>
            <a:xfrm rot="10800000">
              <a:off x="4759925" y="4608500"/>
              <a:ext cx="3678900" cy="0"/>
            </a:xfrm>
            <a:prstGeom prst="straightConnector1">
              <a:avLst/>
            </a:prstGeom>
            <a:noFill/>
            <a:ln w="9525" cap="flat" cmpd="sng">
              <a:solidFill>
                <a:schemeClr val="dk1"/>
              </a:solidFill>
              <a:prstDash val="solid"/>
              <a:round/>
              <a:headEnd type="none" w="med" len="med"/>
              <a:tailEnd type="none" w="med" len="med"/>
            </a:ln>
          </p:spPr>
        </p:cxnSp>
      </p:grpSp>
      <p:sp>
        <p:nvSpPr>
          <p:cNvPr id="23" name="Google Shape;427;p41">
            <a:extLst>
              <a:ext uri="{FF2B5EF4-FFF2-40B4-BE49-F238E27FC236}">
                <a16:creationId xmlns:a16="http://schemas.microsoft.com/office/drawing/2014/main" id="{83C2A5C0-E7CD-04F1-E0B7-74012828762E}"/>
              </a:ext>
            </a:extLst>
          </p:cNvPr>
          <p:cNvSpPr txBox="1">
            <a:spLocks/>
          </p:cNvSpPr>
          <p:nvPr/>
        </p:nvSpPr>
        <p:spPr>
          <a:xfrm>
            <a:off x="508000" y="1680997"/>
            <a:ext cx="2128131" cy="890753"/>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2400"/>
              <a:buFont typeface="Kanit"/>
              <a:buNone/>
              <a:defRPr sz="2400" b="0" i="0" u="none" strike="noStrike" cap="none">
                <a:solidFill>
                  <a:schemeClr val="dk1"/>
                </a:solidFill>
                <a:latin typeface="Kanit"/>
                <a:ea typeface="Kanit"/>
                <a:cs typeface="Kanit"/>
                <a:sym typeface="Kanit"/>
              </a:defRPr>
            </a:lvl1pPr>
            <a:lvl2pPr marL="914400" marR="0" lvl="1"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2pPr>
            <a:lvl3pPr marL="1371600" marR="0" lvl="2"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3pPr>
            <a:lvl4pPr marL="1828800" marR="0" lvl="3"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4pPr>
            <a:lvl5pPr marL="2286000" marR="0" lvl="4"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5pPr>
            <a:lvl6pPr marL="2743200" marR="0" lvl="5"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6pPr>
            <a:lvl7pPr marL="3200400" marR="0" lvl="6"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7pPr>
            <a:lvl8pPr marL="3657600" marR="0" lvl="7"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8pPr>
            <a:lvl9pPr marL="4114800" marR="0" lvl="8"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9pPr>
          </a:lstStyle>
          <a:p>
            <a:pPr marL="0" indent="0" algn="ctr"/>
            <a:r>
              <a:rPr lang="es-AR" sz="2000" dirty="0"/>
              <a:t>Adaptación al mercado digital</a:t>
            </a:r>
          </a:p>
        </p:txBody>
      </p:sp>
      <p:sp>
        <p:nvSpPr>
          <p:cNvPr id="24" name="Google Shape;427;p41">
            <a:extLst>
              <a:ext uri="{FF2B5EF4-FFF2-40B4-BE49-F238E27FC236}">
                <a16:creationId xmlns:a16="http://schemas.microsoft.com/office/drawing/2014/main" id="{C7050DD5-A0AD-1F82-218C-8BE24CBEE277}"/>
              </a:ext>
            </a:extLst>
          </p:cNvPr>
          <p:cNvSpPr txBox="1">
            <a:spLocks/>
          </p:cNvSpPr>
          <p:nvPr/>
        </p:nvSpPr>
        <p:spPr>
          <a:xfrm>
            <a:off x="508000" y="3351078"/>
            <a:ext cx="2128131" cy="890753"/>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2400"/>
              <a:buFont typeface="Kanit"/>
              <a:buNone/>
              <a:defRPr sz="2400" b="0" i="0" u="none" strike="noStrike" cap="none">
                <a:solidFill>
                  <a:schemeClr val="dk1"/>
                </a:solidFill>
                <a:latin typeface="Kanit"/>
                <a:ea typeface="Kanit"/>
                <a:cs typeface="Kanit"/>
                <a:sym typeface="Kanit"/>
              </a:defRPr>
            </a:lvl1pPr>
            <a:lvl2pPr marL="914400" marR="0" lvl="1"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2pPr>
            <a:lvl3pPr marL="1371600" marR="0" lvl="2"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3pPr>
            <a:lvl4pPr marL="1828800" marR="0" lvl="3"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4pPr>
            <a:lvl5pPr marL="2286000" marR="0" lvl="4"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5pPr>
            <a:lvl6pPr marL="2743200" marR="0" lvl="5"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6pPr>
            <a:lvl7pPr marL="3200400" marR="0" lvl="6"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7pPr>
            <a:lvl8pPr marL="3657600" marR="0" lvl="7"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8pPr>
            <a:lvl9pPr marL="4114800" marR="0" lvl="8"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9pPr>
          </a:lstStyle>
          <a:p>
            <a:pPr marL="0" indent="0" algn="ctr"/>
            <a:r>
              <a:rPr lang="es-ES" sz="2000" dirty="0"/>
              <a:t>Auditoría de suscripciones y usuarios activos</a:t>
            </a:r>
            <a:endParaRPr lang="es-AR" sz="2000" dirty="0"/>
          </a:p>
        </p:txBody>
      </p:sp>
      <p:sp>
        <p:nvSpPr>
          <p:cNvPr id="25" name="Google Shape;427;p41">
            <a:extLst>
              <a:ext uri="{FF2B5EF4-FFF2-40B4-BE49-F238E27FC236}">
                <a16:creationId xmlns:a16="http://schemas.microsoft.com/office/drawing/2014/main" id="{010901EB-F4D2-F939-1635-1247E72FB925}"/>
              </a:ext>
            </a:extLst>
          </p:cNvPr>
          <p:cNvSpPr txBox="1">
            <a:spLocks/>
          </p:cNvSpPr>
          <p:nvPr/>
        </p:nvSpPr>
        <p:spPr>
          <a:xfrm>
            <a:off x="3239122" y="1776250"/>
            <a:ext cx="5396878" cy="890753"/>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2400"/>
              <a:buFont typeface="Kanit"/>
              <a:buNone/>
              <a:defRPr sz="2400" b="0" i="0" u="none" strike="noStrike" cap="none">
                <a:solidFill>
                  <a:schemeClr val="dk1"/>
                </a:solidFill>
                <a:latin typeface="Kanit"/>
                <a:ea typeface="Kanit"/>
                <a:cs typeface="Kanit"/>
                <a:sym typeface="Kanit"/>
              </a:defRPr>
            </a:lvl1pPr>
            <a:lvl2pPr marL="914400" marR="0" lvl="1"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2pPr>
            <a:lvl3pPr marL="1371600" marR="0" lvl="2"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3pPr>
            <a:lvl4pPr marL="1828800" marR="0" lvl="3"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4pPr>
            <a:lvl5pPr marL="2286000" marR="0" lvl="4"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5pPr>
            <a:lvl6pPr marL="2743200" marR="0" lvl="5"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6pPr>
            <a:lvl7pPr marL="3200400" marR="0" lvl="6"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7pPr>
            <a:lvl8pPr marL="3657600" marR="0" lvl="7"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8pPr>
            <a:lvl9pPr marL="4114800" marR="0" lvl="8"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9pPr>
          </a:lstStyle>
          <a:p>
            <a:pPr marL="0" indent="0"/>
            <a:r>
              <a:rPr lang="es-ES" sz="1200" dirty="0"/>
              <a:t>Aunque el IVC históricamente se centró en medios impresos, ha comenzado a adaptarse a la medición de medios digitales. Los datos certificados son fundamentales para que los medios online validen su tráfico, ya que los anunciantes necesitan saber que las cifras de visitas y visualizaciones de anuncios son reales.</a:t>
            </a:r>
            <a:endParaRPr lang="es-AR" sz="1200" dirty="0"/>
          </a:p>
        </p:txBody>
      </p:sp>
      <p:sp>
        <p:nvSpPr>
          <p:cNvPr id="26" name="Google Shape;427;p41">
            <a:extLst>
              <a:ext uri="{FF2B5EF4-FFF2-40B4-BE49-F238E27FC236}">
                <a16:creationId xmlns:a16="http://schemas.microsoft.com/office/drawing/2014/main" id="{02F74566-29EE-5338-9C6E-55EFE87C2400}"/>
              </a:ext>
            </a:extLst>
          </p:cNvPr>
          <p:cNvSpPr txBox="1">
            <a:spLocks/>
          </p:cNvSpPr>
          <p:nvPr/>
        </p:nvSpPr>
        <p:spPr>
          <a:xfrm>
            <a:off x="3239122" y="3280353"/>
            <a:ext cx="5396878" cy="890753"/>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2400"/>
              <a:buFont typeface="Kanit"/>
              <a:buNone/>
              <a:defRPr sz="2400" b="0" i="0" u="none" strike="noStrike" cap="none">
                <a:solidFill>
                  <a:schemeClr val="dk1"/>
                </a:solidFill>
                <a:latin typeface="Kanit"/>
                <a:ea typeface="Kanit"/>
                <a:cs typeface="Kanit"/>
                <a:sym typeface="Kanit"/>
              </a:defRPr>
            </a:lvl1pPr>
            <a:lvl2pPr marL="914400" marR="0" lvl="1"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2pPr>
            <a:lvl3pPr marL="1371600" marR="0" lvl="2"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3pPr>
            <a:lvl4pPr marL="1828800" marR="0" lvl="3"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4pPr>
            <a:lvl5pPr marL="2286000" marR="0" lvl="4"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5pPr>
            <a:lvl6pPr marL="2743200" marR="0" lvl="5"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6pPr>
            <a:lvl7pPr marL="3200400" marR="0" lvl="6"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7pPr>
            <a:lvl8pPr marL="3657600" marR="0" lvl="7"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8pPr>
            <a:lvl9pPr marL="4114800" marR="0" lvl="8"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9pPr>
          </a:lstStyle>
          <a:p>
            <a:pPr marL="0" indent="0"/>
            <a:r>
              <a:rPr lang="es-ES" sz="1200" dirty="0"/>
              <a:t>El IVC puede auditar el número de suscriptores a medios digitales o usuarios activos, ayudando a garantizar que las cifras reportadas por las plataformas son exactas y no infladas.</a:t>
            </a:r>
            <a:endParaRPr lang="es-AR" sz="1200" dirty="0"/>
          </a:p>
        </p:txBody>
      </p:sp>
      <p:pic>
        <p:nvPicPr>
          <p:cNvPr id="27" name="Imagen 26">
            <a:extLst>
              <a:ext uri="{FF2B5EF4-FFF2-40B4-BE49-F238E27FC236}">
                <a16:creationId xmlns:a16="http://schemas.microsoft.com/office/drawing/2014/main" id="{78CE11DB-06C3-B82D-BA01-83B51F50E04C}"/>
              </a:ext>
            </a:extLst>
          </p:cNvPr>
          <p:cNvPicPr>
            <a:picLocks noChangeAspect="1"/>
          </p:cNvPicPr>
          <p:nvPr/>
        </p:nvPicPr>
        <p:blipFill>
          <a:blip r:embed="rId3"/>
          <a:stretch>
            <a:fillRect/>
          </a:stretch>
        </p:blipFill>
        <p:spPr>
          <a:xfrm>
            <a:off x="6904217" y="739562"/>
            <a:ext cx="309383" cy="444242"/>
          </a:xfrm>
          <a:prstGeom prst="rect">
            <a:avLst/>
          </a:prstGeom>
        </p:spPr>
      </p:pic>
      <p:pic>
        <p:nvPicPr>
          <p:cNvPr id="28" name="Imagen 27">
            <a:extLst>
              <a:ext uri="{FF2B5EF4-FFF2-40B4-BE49-F238E27FC236}">
                <a16:creationId xmlns:a16="http://schemas.microsoft.com/office/drawing/2014/main" id="{F4E0A129-07CD-CDB8-4567-CC049E1CE676}"/>
              </a:ext>
            </a:extLst>
          </p:cNvPr>
          <p:cNvPicPr>
            <a:picLocks noChangeAspect="1"/>
          </p:cNvPicPr>
          <p:nvPr/>
        </p:nvPicPr>
        <p:blipFill>
          <a:blip r:embed="rId4"/>
          <a:stretch>
            <a:fillRect/>
          </a:stretch>
        </p:blipFill>
        <p:spPr>
          <a:xfrm>
            <a:off x="7477394" y="739562"/>
            <a:ext cx="455904" cy="423338"/>
          </a:xfrm>
          <a:prstGeom prst="rect">
            <a:avLst/>
          </a:prstGeom>
        </p:spPr>
      </p:pic>
      <p:pic>
        <p:nvPicPr>
          <p:cNvPr id="29" name="Imagen 28">
            <a:extLst>
              <a:ext uri="{FF2B5EF4-FFF2-40B4-BE49-F238E27FC236}">
                <a16:creationId xmlns:a16="http://schemas.microsoft.com/office/drawing/2014/main" id="{7337A088-80D8-CC48-9009-EDD357F49DDB}"/>
              </a:ext>
            </a:extLst>
          </p:cNvPr>
          <p:cNvPicPr>
            <a:picLocks noChangeAspect="1"/>
          </p:cNvPicPr>
          <p:nvPr/>
        </p:nvPicPr>
        <p:blipFill>
          <a:blip r:embed="rId5"/>
          <a:stretch>
            <a:fillRect/>
          </a:stretch>
        </p:blipFill>
        <p:spPr>
          <a:xfrm>
            <a:off x="1654014" y="610128"/>
            <a:ext cx="552772" cy="552772"/>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93"/>
        <p:cNvGrpSpPr/>
        <p:nvPr/>
      </p:nvGrpSpPr>
      <p:grpSpPr>
        <a:xfrm>
          <a:off x="0" y="0"/>
          <a:ext cx="0" cy="0"/>
          <a:chOff x="0" y="0"/>
          <a:chExt cx="0" cy="0"/>
        </a:xfrm>
      </p:grpSpPr>
      <p:grpSp>
        <p:nvGrpSpPr>
          <p:cNvPr id="601" name="Google Shape;601;p45"/>
          <p:cNvGrpSpPr/>
          <p:nvPr/>
        </p:nvGrpSpPr>
        <p:grpSpPr>
          <a:xfrm>
            <a:off x="8224306" y="4174016"/>
            <a:ext cx="409183" cy="434485"/>
            <a:chOff x="3067575" y="1412275"/>
            <a:chExt cx="813000" cy="863100"/>
          </a:xfrm>
        </p:grpSpPr>
        <p:sp>
          <p:nvSpPr>
            <p:cNvPr id="602" name="Google Shape;602;p45"/>
            <p:cNvSpPr/>
            <p:nvPr/>
          </p:nvSpPr>
          <p:spPr>
            <a:xfrm>
              <a:off x="3408675" y="1412275"/>
              <a:ext cx="130800" cy="863100"/>
            </a:xfrm>
            <a:prstGeom prst="rect">
              <a:avLst/>
            </a:pr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603" name="Google Shape;603;p45"/>
            <p:cNvSpPr/>
            <p:nvPr/>
          </p:nvSpPr>
          <p:spPr>
            <a:xfrm rot="-3590857">
              <a:off x="3408676" y="1412504"/>
              <a:ext cx="130798" cy="862881"/>
            </a:xfrm>
            <a:prstGeom prst="rect">
              <a:avLst/>
            </a:pr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sp>
          <p:nvSpPr>
            <p:cNvPr id="604" name="Google Shape;604;p45"/>
            <p:cNvSpPr/>
            <p:nvPr/>
          </p:nvSpPr>
          <p:spPr>
            <a:xfrm rot="3608459">
              <a:off x="3408666" y="1412403"/>
              <a:ext cx="130758" cy="862881"/>
            </a:xfrm>
            <a:prstGeom prst="rect">
              <a:avLst/>
            </a:pr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Anaheim"/>
                <a:ea typeface="Anaheim"/>
                <a:cs typeface="Anaheim"/>
                <a:sym typeface="Anaheim"/>
              </a:endParaRPr>
            </a:p>
          </p:txBody>
        </p:sp>
      </p:grpSp>
      <p:sp>
        <p:nvSpPr>
          <p:cNvPr id="9" name="Título 2">
            <a:extLst>
              <a:ext uri="{FF2B5EF4-FFF2-40B4-BE49-F238E27FC236}">
                <a16:creationId xmlns:a16="http://schemas.microsoft.com/office/drawing/2014/main" id="{C4C1A4C3-8A77-1C69-2ED6-135FEB1D44BF}"/>
              </a:ext>
            </a:extLst>
          </p:cNvPr>
          <p:cNvSpPr>
            <a:spLocks noGrp="1"/>
          </p:cNvSpPr>
          <p:nvPr>
            <p:ph type="title"/>
          </p:nvPr>
        </p:nvSpPr>
        <p:spPr>
          <a:xfrm>
            <a:off x="724883" y="614641"/>
            <a:ext cx="7704000" cy="572700"/>
          </a:xfrm>
        </p:spPr>
        <p:txBody>
          <a:bodyPr/>
          <a:lstStyle/>
          <a:p>
            <a:pPr algn="ctr"/>
            <a:r>
              <a:rPr lang="es-AR" dirty="0">
                <a:effectLst/>
                <a:latin typeface="Calibri" panose="020F0502020204030204" pitchFamily="34" charset="0"/>
                <a:ea typeface="Calibri" panose="020F0502020204030204" pitchFamily="34" charset="0"/>
                <a:cs typeface="Times New Roman" panose="02020603050405020304" pitchFamily="18" charset="0"/>
              </a:rPr>
              <a:t>Medios regionales y nichos</a:t>
            </a:r>
            <a:endParaRPr lang="es-AR" dirty="0"/>
          </a:p>
        </p:txBody>
      </p:sp>
      <p:sp>
        <p:nvSpPr>
          <p:cNvPr id="10" name="Google Shape;427;p41">
            <a:extLst>
              <a:ext uri="{FF2B5EF4-FFF2-40B4-BE49-F238E27FC236}">
                <a16:creationId xmlns:a16="http://schemas.microsoft.com/office/drawing/2014/main" id="{6E113AD5-5D38-6DD7-41BE-F589CC6C78A2}"/>
              </a:ext>
            </a:extLst>
          </p:cNvPr>
          <p:cNvSpPr txBox="1">
            <a:spLocks/>
          </p:cNvSpPr>
          <p:nvPr/>
        </p:nvSpPr>
        <p:spPr>
          <a:xfrm>
            <a:off x="584199" y="1680997"/>
            <a:ext cx="2128131" cy="890753"/>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2400"/>
              <a:buFont typeface="Kanit"/>
              <a:buNone/>
              <a:defRPr sz="2400" b="0" i="0" u="none" strike="noStrike" cap="none">
                <a:solidFill>
                  <a:schemeClr val="dk1"/>
                </a:solidFill>
                <a:latin typeface="Kanit"/>
                <a:ea typeface="Kanit"/>
                <a:cs typeface="Kanit"/>
                <a:sym typeface="Kanit"/>
              </a:defRPr>
            </a:lvl1pPr>
            <a:lvl2pPr marL="914400" marR="0" lvl="1"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2pPr>
            <a:lvl3pPr marL="1371600" marR="0" lvl="2"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3pPr>
            <a:lvl4pPr marL="1828800" marR="0" lvl="3"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4pPr>
            <a:lvl5pPr marL="2286000" marR="0" lvl="4"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5pPr>
            <a:lvl6pPr marL="2743200" marR="0" lvl="5"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6pPr>
            <a:lvl7pPr marL="3200400" marR="0" lvl="6"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7pPr>
            <a:lvl8pPr marL="3657600" marR="0" lvl="7"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8pPr>
            <a:lvl9pPr marL="4114800" marR="0" lvl="8"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9pPr>
          </a:lstStyle>
          <a:p>
            <a:pPr marL="0" indent="0" algn="ctr"/>
            <a:r>
              <a:rPr lang="es-AR" sz="2000" dirty="0"/>
              <a:t>Descubrimiento de nichos</a:t>
            </a:r>
          </a:p>
        </p:txBody>
      </p:sp>
      <p:sp>
        <p:nvSpPr>
          <p:cNvPr id="11" name="Google Shape;427;p41">
            <a:extLst>
              <a:ext uri="{FF2B5EF4-FFF2-40B4-BE49-F238E27FC236}">
                <a16:creationId xmlns:a16="http://schemas.microsoft.com/office/drawing/2014/main" id="{205F07E3-AD9B-BE84-0FFF-E96B16163EBE}"/>
              </a:ext>
            </a:extLst>
          </p:cNvPr>
          <p:cNvSpPr txBox="1">
            <a:spLocks/>
          </p:cNvSpPr>
          <p:nvPr/>
        </p:nvSpPr>
        <p:spPr>
          <a:xfrm>
            <a:off x="265387" y="3283263"/>
            <a:ext cx="2765754" cy="890753"/>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2400"/>
              <a:buFont typeface="Kanit"/>
              <a:buNone/>
              <a:defRPr sz="2400" b="0" i="0" u="none" strike="noStrike" cap="none">
                <a:solidFill>
                  <a:schemeClr val="dk1"/>
                </a:solidFill>
                <a:latin typeface="Kanit"/>
                <a:ea typeface="Kanit"/>
                <a:cs typeface="Kanit"/>
                <a:sym typeface="Kanit"/>
              </a:defRPr>
            </a:lvl1pPr>
            <a:lvl2pPr marL="914400" marR="0" lvl="1"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2pPr>
            <a:lvl3pPr marL="1371600" marR="0" lvl="2"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3pPr>
            <a:lvl4pPr marL="1828800" marR="0" lvl="3"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4pPr>
            <a:lvl5pPr marL="2286000" marR="0" lvl="4"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5pPr>
            <a:lvl6pPr marL="2743200" marR="0" lvl="5"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6pPr>
            <a:lvl7pPr marL="3200400" marR="0" lvl="6"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7pPr>
            <a:lvl8pPr marL="3657600" marR="0" lvl="7"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8pPr>
            <a:lvl9pPr marL="4114800" marR="0" lvl="8"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9pPr>
          </a:lstStyle>
          <a:p>
            <a:pPr marL="0" indent="0" algn="ctr"/>
            <a:r>
              <a:rPr lang="es-ES" sz="2000" dirty="0"/>
              <a:t>Credibilidad en mercados pequeños</a:t>
            </a:r>
            <a:endParaRPr lang="es-AR" sz="2000" dirty="0"/>
          </a:p>
        </p:txBody>
      </p:sp>
      <p:grpSp>
        <p:nvGrpSpPr>
          <p:cNvPr id="12" name="Google Shape;431;p41">
            <a:extLst>
              <a:ext uri="{FF2B5EF4-FFF2-40B4-BE49-F238E27FC236}">
                <a16:creationId xmlns:a16="http://schemas.microsoft.com/office/drawing/2014/main" id="{B52D9061-E43B-E486-71DE-306FD2C39B37}"/>
              </a:ext>
            </a:extLst>
          </p:cNvPr>
          <p:cNvGrpSpPr/>
          <p:nvPr/>
        </p:nvGrpSpPr>
        <p:grpSpPr>
          <a:xfrm rot="5400000">
            <a:off x="2322034" y="2104226"/>
            <a:ext cx="1231902" cy="71451"/>
            <a:chOff x="4759925" y="4538325"/>
            <a:chExt cx="3678900" cy="70175"/>
          </a:xfrm>
        </p:grpSpPr>
        <p:cxnSp>
          <p:nvCxnSpPr>
            <p:cNvPr id="13" name="Google Shape;432;p41">
              <a:extLst>
                <a:ext uri="{FF2B5EF4-FFF2-40B4-BE49-F238E27FC236}">
                  <a16:creationId xmlns:a16="http://schemas.microsoft.com/office/drawing/2014/main" id="{B51D6710-5433-7D99-C047-A63AC248CA4C}"/>
                </a:ext>
              </a:extLst>
            </p:cNvPr>
            <p:cNvCxnSpPr/>
            <p:nvPr/>
          </p:nvCxnSpPr>
          <p:spPr>
            <a:xfrm rot="10800000">
              <a:off x="4759925" y="4538325"/>
              <a:ext cx="3678900" cy="0"/>
            </a:xfrm>
            <a:prstGeom prst="straightConnector1">
              <a:avLst/>
            </a:prstGeom>
            <a:noFill/>
            <a:ln w="9525" cap="flat" cmpd="sng">
              <a:solidFill>
                <a:schemeClr val="dk1"/>
              </a:solidFill>
              <a:prstDash val="solid"/>
              <a:round/>
              <a:headEnd type="none" w="med" len="med"/>
              <a:tailEnd type="none" w="med" len="med"/>
            </a:ln>
          </p:spPr>
        </p:cxnSp>
        <p:cxnSp>
          <p:nvCxnSpPr>
            <p:cNvPr id="14" name="Google Shape;433;p41">
              <a:extLst>
                <a:ext uri="{FF2B5EF4-FFF2-40B4-BE49-F238E27FC236}">
                  <a16:creationId xmlns:a16="http://schemas.microsoft.com/office/drawing/2014/main" id="{27770000-90EC-0730-C4C7-E411A0F524C7}"/>
                </a:ext>
              </a:extLst>
            </p:cNvPr>
            <p:cNvCxnSpPr/>
            <p:nvPr/>
          </p:nvCxnSpPr>
          <p:spPr>
            <a:xfrm rot="10800000">
              <a:off x="4759925" y="4608500"/>
              <a:ext cx="3678900" cy="0"/>
            </a:xfrm>
            <a:prstGeom prst="straightConnector1">
              <a:avLst/>
            </a:prstGeom>
            <a:noFill/>
            <a:ln w="9525" cap="flat" cmpd="sng">
              <a:solidFill>
                <a:schemeClr val="dk1"/>
              </a:solidFill>
              <a:prstDash val="solid"/>
              <a:round/>
              <a:headEnd type="none" w="med" len="med"/>
              <a:tailEnd type="none" w="med" len="med"/>
            </a:ln>
          </p:spPr>
        </p:cxnSp>
      </p:grpSp>
      <p:grpSp>
        <p:nvGrpSpPr>
          <p:cNvPr id="15" name="Google Shape;449;p41">
            <a:extLst>
              <a:ext uri="{FF2B5EF4-FFF2-40B4-BE49-F238E27FC236}">
                <a16:creationId xmlns:a16="http://schemas.microsoft.com/office/drawing/2014/main" id="{4B86836D-94EB-0E58-D525-CF6CE66C8D28}"/>
              </a:ext>
            </a:extLst>
          </p:cNvPr>
          <p:cNvGrpSpPr/>
          <p:nvPr/>
        </p:nvGrpSpPr>
        <p:grpSpPr>
          <a:xfrm rot="5400000">
            <a:off x="2322033" y="3690005"/>
            <a:ext cx="1231904" cy="71451"/>
            <a:chOff x="4759925" y="4538325"/>
            <a:chExt cx="3678900" cy="70175"/>
          </a:xfrm>
        </p:grpSpPr>
        <p:cxnSp>
          <p:nvCxnSpPr>
            <p:cNvPr id="16" name="Google Shape;450;p41">
              <a:extLst>
                <a:ext uri="{FF2B5EF4-FFF2-40B4-BE49-F238E27FC236}">
                  <a16:creationId xmlns:a16="http://schemas.microsoft.com/office/drawing/2014/main" id="{C5C89A07-251D-F80A-9EEE-E752295BCD25}"/>
                </a:ext>
              </a:extLst>
            </p:cNvPr>
            <p:cNvCxnSpPr/>
            <p:nvPr/>
          </p:nvCxnSpPr>
          <p:spPr>
            <a:xfrm rot="10800000">
              <a:off x="4759925" y="4538325"/>
              <a:ext cx="3678900" cy="0"/>
            </a:xfrm>
            <a:prstGeom prst="straightConnector1">
              <a:avLst/>
            </a:prstGeom>
            <a:noFill/>
            <a:ln w="9525" cap="flat" cmpd="sng">
              <a:solidFill>
                <a:schemeClr val="dk1"/>
              </a:solidFill>
              <a:prstDash val="solid"/>
              <a:round/>
              <a:headEnd type="none" w="med" len="med"/>
              <a:tailEnd type="none" w="med" len="med"/>
            </a:ln>
          </p:spPr>
        </p:cxnSp>
        <p:cxnSp>
          <p:nvCxnSpPr>
            <p:cNvPr id="17" name="Google Shape;451;p41">
              <a:extLst>
                <a:ext uri="{FF2B5EF4-FFF2-40B4-BE49-F238E27FC236}">
                  <a16:creationId xmlns:a16="http://schemas.microsoft.com/office/drawing/2014/main" id="{86BB066D-D75D-138F-C60C-036B636A9CA1}"/>
                </a:ext>
              </a:extLst>
            </p:cNvPr>
            <p:cNvCxnSpPr/>
            <p:nvPr/>
          </p:nvCxnSpPr>
          <p:spPr>
            <a:xfrm rot="10800000">
              <a:off x="4759925" y="4608500"/>
              <a:ext cx="3678900" cy="0"/>
            </a:xfrm>
            <a:prstGeom prst="straightConnector1">
              <a:avLst/>
            </a:prstGeom>
            <a:noFill/>
            <a:ln w="9525" cap="flat" cmpd="sng">
              <a:solidFill>
                <a:schemeClr val="dk1"/>
              </a:solidFill>
              <a:prstDash val="solid"/>
              <a:round/>
              <a:headEnd type="none" w="med" len="med"/>
              <a:tailEnd type="none" w="med" len="med"/>
            </a:ln>
          </p:spPr>
        </p:cxnSp>
      </p:grpSp>
      <p:sp>
        <p:nvSpPr>
          <p:cNvPr id="18" name="Google Shape;427;p41">
            <a:extLst>
              <a:ext uri="{FF2B5EF4-FFF2-40B4-BE49-F238E27FC236}">
                <a16:creationId xmlns:a16="http://schemas.microsoft.com/office/drawing/2014/main" id="{3A201EFE-6E42-CA48-7F7E-604B5CDB076C}"/>
              </a:ext>
            </a:extLst>
          </p:cNvPr>
          <p:cNvSpPr txBox="1">
            <a:spLocks/>
          </p:cNvSpPr>
          <p:nvPr/>
        </p:nvSpPr>
        <p:spPr>
          <a:xfrm>
            <a:off x="3236320" y="1622094"/>
            <a:ext cx="5396878" cy="890753"/>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2400"/>
              <a:buFont typeface="Kanit"/>
              <a:buNone/>
              <a:defRPr sz="2400" b="0" i="0" u="none" strike="noStrike" cap="none">
                <a:solidFill>
                  <a:schemeClr val="dk1"/>
                </a:solidFill>
                <a:latin typeface="Kanit"/>
                <a:ea typeface="Kanit"/>
                <a:cs typeface="Kanit"/>
                <a:sym typeface="Kanit"/>
              </a:defRPr>
            </a:lvl1pPr>
            <a:lvl2pPr marL="914400" marR="0" lvl="1"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2pPr>
            <a:lvl3pPr marL="1371600" marR="0" lvl="2"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3pPr>
            <a:lvl4pPr marL="1828800" marR="0" lvl="3"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4pPr>
            <a:lvl5pPr marL="2286000" marR="0" lvl="4"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5pPr>
            <a:lvl6pPr marL="2743200" marR="0" lvl="5"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6pPr>
            <a:lvl7pPr marL="3200400" marR="0" lvl="6"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7pPr>
            <a:lvl8pPr marL="3657600" marR="0" lvl="7"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8pPr>
            <a:lvl9pPr marL="4114800" marR="0" lvl="8"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9pPr>
          </a:lstStyle>
          <a:p>
            <a:pPr marL="0" indent="0"/>
            <a:r>
              <a:rPr lang="es-ES" sz="1200" dirty="0"/>
              <a:t>El IVC ofrece análisis segmentados que permiten a los medios locales o especializados entender mejor su posicionamiento en el mercado, descubriendo oportunidades de crecimiento en nichos específicos.</a:t>
            </a:r>
            <a:endParaRPr lang="es-AR" sz="1200" dirty="0"/>
          </a:p>
        </p:txBody>
      </p:sp>
      <p:sp>
        <p:nvSpPr>
          <p:cNvPr id="19" name="Google Shape;427;p41">
            <a:extLst>
              <a:ext uri="{FF2B5EF4-FFF2-40B4-BE49-F238E27FC236}">
                <a16:creationId xmlns:a16="http://schemas.microsoft.com/office/drawing/2014/main" id="{52A298C1-B00E-E738-60D3-F6B1CE7B8DA3}"/>
              </a:ext>
            </a:extLst>
          </p:cNvPr>
          <p:cNvSpPr txBox="1">
            <a:spLocks/>
          </p:cNvSpPr>
          <p:nvPr/>
        </p:nvSpPr>
        <p:spPr>
          <a:xfrm>
            <a:off x="3239122" y="3280353"/>
            <a:ext cx="5396878" cy="890753"/>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2400"/>
              <a:buFont typeface="Kanit"/>
              <a:buNone/>
              <a:defRPr sz="2400" b="0" i="0" u="none" strike="noStrike" cap="none">
                <a:solidFill>
                  <a:schemeClr val="dk1"/>
                </a:solidFill>
                <a:latin typeface="Kanit"/>
                <a:ea typeface="Kanit"/>
                <a:cs typeface="Kanit"/>
                <a:sym typeface="Kanit"/>
              </a:defRPr>
            </a:lvl1pPr>
            <a:lvl2pPr marL="914400" marR="0" lvl="1"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2pPr>
            <a:lvl3pPr marL="1371600" marR="0" lvl="2"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3pPr>
            <a:lvl4pPr marL="1828800" marR="0" lvl="3"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4pPr>
            <a:lvl5pPr marL="2286000" marR="0" lvl="4"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5pPr>
            <a:lvl6pPr marL="2743200" marR="0" lvl="5"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6pPr>
            <a:lvl7pPr marL="3200400" marR="0" lvl="6"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7pPr>
            <a:lvl8pPr marL="3657600" marR="0" lvl="7"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8pPr>
            <a:lvl9pPr marL="4114800" marR="0" lvl="8"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9pPr>
          </a:lstStyle>
          <a:p>
            <a:pPr marL="0" indent="0"/>
            <a:r>
              <a:rPr lang="es-ES" sz="1200" dirty="0"/>
              <a:t>En medios regionales donde la competencia puede ser limitada, el respaldo del IVC ofrece una ventaja, ya que garantiza que las cifras de circulación son confiables, lo que aumenta la credibilidad frente a los anunciantes locales.</a:t>
            </a:r>
            <a:endParaRPr lang="es-AR" sz="1200" dirty="0"/>
          </a:p>
        </p:txBody>
      </p:sp>
      <p:pic>
        <p:nvPicPr>
          <p:cNvPr id="20" name="Imagen 19">
            <a:extLst>
              <a:ext uri="{FF2B5EF4-FFF2-40B4-BE49-F238E27FC236}">
                <a16:creationId xmlns:a16="http://schemas.microsoft.com/office/drawing/2014/main" id="{29413F68-08BD-59DD-6CD4-84E9656DCB48}"/>
              </a:ext>
            </a:extLst>
          </p:cNvPr>
          <p:cNvPicPr>
            <a:picLocks noChangeAspect="1"/>
          </p:cNvPicPr>
          <p:nvPr/>
        </p:nvPicPr>
        <p:blipFill>
          <a:blip r:embed="rId3"/>
          <a:stretch>
            <a:fillRect/>
          </a:stretch>
        </p:blipFill>
        <p:spPr>
          <a:xfrm>
            <a:off x="7214600" y="686044"/>
            <a:ext cx="582747" cy="572699"/>
          </a:xfrm>
          <a:prstGeom prst="rect">
            <a:avLst/>
          </a:prstGeom>
        </p:spPr>
      </p:pic>
      <p:pic>
        <p:nvPicPr>
          <p:cNvPr id="21" name="Imagen 20">
            <a:extLst>
              <a:ext uri="{FF2B5EF4-FFF2-40B4-BE49-F238E27FC236}">
                <a16:creationId xmlns:a16="http://schemas.microsoft.com/office/drawing/2014/main" id="{84ECD5AA-7D49-51D2-46A5-4CC91C9C4152}"/>
              </a:ext>
            </a:extLst>
          </p:cNvPr>
          <p:cNvPicPr>
            <a:picLocks noChangeAspect="1"/>
          </p:cNvPicPr>
          <p:nvPr/>
        </p:nvPicPr>
        <p:blipFill>
          <a:blip r:embed="rId4"/>
          <a:stretch>
            <a:fillRect/>
          </a:stretch>
        </p:blipFill>
        <p:spPr>
          <a:xfrm>
            <a:off x="1346653" y="665458"/>
            <a:ext cx="619198" cy="61919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08"/>
        <p:cNvGrpSpPr/>
        <p:nvPr/>
      </p:nvGrpSpPr>
      <p:grpSpPr>
        <a:xfrm>
          <a:off x="0" y="0"/>
          <a:ext cx="0" cy="0"/>
          <a:chOff x="0" y="0"/>
          <a:chExt cx="0" cy="0"/>
        </a:xfrm>
      </p:grpSpPr>
      <p:sp>
        <p:nvSpPr>
          <p:cNvPr id="12" name="Título 2">
            <a:extLst>
              <a:ext uri="{FF2B5EF4-FFF2-40B4-BE49-F238E27FC236}">
                <a16:creationId xmlns:a16="http://schemas.microsoft.com/office/drawing/2014/main" id="{5756A98C-A8B5-A743-C367-3BE121F045D2}"/>
              </a:ext>
            </a:extLst>
          </p:cNvPr>
          <p:cNvSpPr>
            <a:spLocks noGrp="1"/>
          </p:cNvSpPr>
          <p:nvPr>
            <p:ph type="title"/>
          </p:nvPr>
        </p:nvSpPr>
        <p:spPr>
          <a:xfrm>
            <a:off x="724883" y="614641"/>
            <a:ext cx="7704000" cy="572700"/>
          </a:xfrm>
        </p:spPr>
        <p:txBody>
          <a:bodyPr/>
          <a:lstStyle/>
          <a:p>
            <a:pPr algn="ctr"/>
            <a:r>
              <a:rPr lang="es-AR" dirty="0">
                <a:effectLst/>
                <a:latin typeface="Calibri" panose="020F0502020204030204" pitchFamily="34" charset="0"/>
                <a:ea typeface="Calibri" panose="020F0502020204030204" pitchFamily="34" charset="0"/>
                <a:cs typeface="Times New Roman" panose="02020603050405020304" pitchFamily="18" charset="0"/>
              </a:rPr>
              <a:t>Medios gratuitos</a:t>
            </a:r>
            <a:endParaRPr lang="es-AR" dirty="0"/>
          </a:p>
        </p:txBody>
      </p:sp>
      <p:sp>
        <p:nvSpPr>
          <p:cNvPr id="13" name="Google Shape;427;p41">
            <a:extLst>
              <a:ext uri="{FF2B5EF4-FFF2-40B4-BE49-F238E27FC236}">
                <a16:creationId xmlns:a16="http://schemas.microsoft.com/office/drawing/2014/main" id="{45B1A70C-8CED-33F6-4629-B3966ABB5F45}"/>
              </a:ext>
            </a:extLst>
          </p:cNvPr>
          <p:cNvSpPr txBox="1">
            <a:spLocks/>
          </p:cNvSpPr>
          <p:nvPr/>
        </p:nvSpPr>
        <p:spPr>
          <a:xfrm>
            <a:off x="584199" y="1680997"/>
            <a:ext cx="2128131" cy="890753"/>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2400"/>
              <a:buFont typeface="Kanit"/>
              <a:buNone/>
              <a:defRPr sz="2400" b="0" i="0" u="none" strike="noStrike" cap="none">
                <a:solidFill>
                  <a:schemeClr val="dk1"/>
                </a:solidFill>
                <a:latin typeface="Kanit"/>
                <a:ea typeface="Kanit"/>
                <a:cs typeface="Kanit"/>
                <a:sym typeface="Kanit"/>
              </a:defRPr>
            </a:lvl1pPr>
            <a:lvl2pPr marL="914400" marR="0" lvl="1"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2pPr>
            <a:lvl3pPr marL="1371600" marR="0" lvl="2"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3pPr>
            <a:lvl4pPr marL="1828800" marR="0" lvl="3"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4pPr>
            <a:lvl5pPr marL="2286000" marR="0" lvl="4"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5pPr>
            <a:lvl6pPr marL="2743200" marR="0" lvl="5"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6pPr>
            <a:lvl7pPr marL="3200400" marR="0" lvl="6"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7pPr>
            <a:lvl8pPr marL="3657600" marR="0" lvl="7"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8pPr>
            <a:lvl9pPr marL="4114800" marR="0" lvl="8"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9pPr>
          </a:lstStyle>
          <a:p>
            <a:pPr marL="0" indent="0" algn="ctr"/>
            <a:r>
              <a:rPr lang="es-AR" sz="2000" dirty="0"/>
              <a:t>Certificación de distribución</a:t>
            </a:r>
          </a:p>
        </p:txBody>
      </p:sp>
      <p:sp>
        <p:nvSpPr>
          <p:cNvPr id="14" name="Google Shape;427;p41">
            <a:extLst>
              <a:ext uri="{FF2B5EF4-FFF2-40B4-BE49-F238E27FC236}">
                <a16:creationId xmlns:a16="http://schemas.microsoft.com/office/drawing/2014/main" id="{260272C0-7F2A-BD02-11DE-8A36D31E24BC}"/>
              </a:ext>
            </a:extLst>
          </p:cNvPr>
          <p:cNvSpPr txBox="1">
            <a:spLocks/>
          </p:cNvSpPr>
          <p:nvPr/>
        </p:nvSpPr>
        <p:spPr>
          <a:xfrm>
            <a:off x="419593" y="3258706"/>
            <a:ext cx="2446942" cy="890753"/>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2400"/>
              <a:buFont typeface="Kanit"/>
              <a:buNone/>
              <a:defRPr sz="2400" b="0" i="0" u="none" strike="noStrike" cap="none">
                <a:solidFill>
                  <a:schemeClr val="dk1"/>
                </a:solidFill>
                <a:latin typeface="Kanit"/>
                <a:ea typeface="Kanit"/>
                <a:cs typeface="Kanit"/>
                <a:sym typeface="Kanit"/>
              </a:defRPr>
            </a:lvl1pPr>
            <a:lvl2pPr marL="914400" marR="0" lvl="1"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2pPr>
            <a:lvl3pPr marL="1371600" marR="0" lvl="2"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3pPr>
            <a:lvl4pPr marL="1828800" marR="0" lvl="3"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4pPr>
            <a:lvl5pPr marL="2286000" marR="0" lvl="4"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5pPr>
            <a:lvl6pPr marL="2743200" marR="0" lvl="5"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6pPr>
            <a:lvl7pPr marL="3200400" marR="0" lvl="6"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7pPr>
            <a:lvl8pPr marL="3657600" marR="0" lvl="7"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8pPr>
            <a:lvl9pPr marL="4114800" marR="0" lvl="8"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9pPr>
          </a:lstStyle>
          <a:p>
            <a:pPr marL="0" indent="0" algn="ctr"/>
            <a:r>
              <a:rPr lang="es-ES" sz="2000" dirty="0"/>
              <a:t>Medición del alcance efectivo</a:t>
            </a:r>
            <a:endParaRPr lang="es-AR" sz="2000" dirty="0"/>
          </a:p>
        </p:txBody>
      </p:sp>
      <p:grpSp>
        <p:nvGrpSpPr>
          <p:cNvPr id="15" name="Google Shape;431;p41">
            <a:extLst>
              <a:ext uri="{FF2B5EF4-FFF2-40B4-BE49-F238E27FC236}">
                <a16:creationId xmlns:a16="http://schemas.microsoft.com/office/drawing/2014/main" id="{BACA3B2F-BAC9-36B9-A9E4-84DE22F279D4}"/>
              </a:ext>
            </a:extLst>
          </p:cNvPr>
          <p:cNvGrpSpPr/>
          <p:nvPr/>
        </p:nvGrpSpPr>
        <p:grpSpPr>
          <a:xfrm rot="5400000">
            <a:off x="2322034" y="2104226"/>
            <a:ext cx="1231902" cy="71451"/>
            <a:chOff x="4759925" y="4538325"/>
            <a:chExt cx="3678900" cy="70175"/>
          </a:xfrm>
        </p:grpSpPr>
        <p:cxnSp>
          <p:nvCxnSpPr>
            <p:cNvPr id="16" name="Google Shape;432;p41">
              <a:extLst>
                <a:ext uri="{FF2B5EF4-FFF2-40B4-BE49-F238E27FC236}">
                  <a16:creationId xmlns:a16="http://schemas.microsoft.com/office/drawing/2014/main" id="{AD681FBC-4217-F02A-A949-AB9002941221}"/>
                </a:ext>
              </a:extLst>
            </p:cNvPr>
            <p:cNvCxnSpPr/>
            <p:nvPr/>
          </p:nvCxnSpPr>
          <p:spPr>
            <a:xfrm rot="10800000">
              <a:off x="4759925" y="4538325"/>
              <a:ext cx="3678900" cy="0"/>
            </a:xfrm>
            <a:prstGeom prst="straightConnector1">
              <a:avLst/>
            </a:prstGeom>
            <a:noFill/>
            <a:ln w="9525" cap="flat" cmpd="sng">
              <a:solidFill>
                <a:schemeClr val="dk1"/>
              </a:solidFill>
              <a:prstDash val="solid"/>
              <a:round/>
              <a:headEnd type="none" w="med" len="med"/>
              <a:tailEnd type="none" w="med" len="med"/>
            </a:ln>
          </p:spPr>
        </p:cxnSp>
        <p:cxnSp>
          <p:nvCxnSpPr>
            <p:cNvPr id="17" name="Google Shape;433;p41">
              <a:extLst>
                <a:ext uri="{FF2B5EF4-FFF2-40B4-BE49-F238E27FC236}">
                  <a16:creationId xmlns:a16="http://schemas.microsoft.com/office/drawing/2014/main" id="{4EF85E64-3E68-863A-BF16-322E270F4F13}"/>
                </a:ext>
              </a:extLst>
            </p:cNvPr>
            <p:cNvCxnSpPr/>
            <p:nvPr/>
          </p:nvCxnSpPr>
          <p:spPr>
            <a:xfrm rot="10800000">
              <a:off x="4759925" y="4608500"/>
              <a:ext cx="3678900" cy="0"/>
            </a:xfrm>
            <a:prstGeom prst="straightConnector1">
              <a:avLst/>
            </a:prstGeom>
            <a:noFill/>
            <a:ln w="9525" cap="flat" cmpd="sng">
              <a:solidFill>
                <a:schemeClr val="dk1"/>
              </a:solidFill>
              <a:prstDash val="solid"/>
              <a:round/>
              <a:headEnd type="none" w="med" len="med"/>
              <a:tailEnd type="none" w="med" len="med"/>
            </a:ln>
          </p:spPr>
        </p:cxnSp>
      </p:grpSp>
      <p:grpSp>
        <p:nvGrpSpPr>
          <p:cNvPr id="18" name="Google Shape;449;p41">
            <a:extLst>
              <a:ext uri="{FF2B5EF4-FFF2-40B4-BE49-F238E27FC236}">
                <a16:creationId xmlns:a16="http://schemas.microsoft.com/office/drawing/2014/main" id="{B8D31B4E-D12C-33AA-3C89-F4636BD62138}"/>
              </a:ext>
            </a:extLst>
          </p:cNvPr>
          <p:cNvGrpSpPr/>
          <p:nvPr/>
        </p:nvGrpSpPr>
        <p:grpSpPr>
          <a:xfrm rot="5400000">
            <a:off x="2322033" y="3690005"/>
            <a:ext cx="1231904" cy="71451"/>
            <a:chOff x="4759925" y="4538325"/>
            <a:chExt cx="3678900" cy="70175"/>
          </a:xfrm>
        </p:grpSpPr>
        <p:cxnSp>
          <p:nvCxnSpPr>
            <p:cNvPr id="19" name="Google Shape;450;p41">
              <a:extLst>
                <a:ext uri="{FF2B5EF4-FFF2-40B4-BE49-F238E27FC236}">
                  <a16:creationId xmlns:a16="http://schemas.microsoft.com/office/drawing/2014/main" id="{C418D341-F102-216A-2C36-169D3D979358}"/>
                </a:ext>
              </a:extLst>
            </p:cNvPr>
            <p:cNvCxnSpPr/>
            <p:nvPr/>
          </p:nvCxnSpPr>
          <p:spPr>
            <a:xfrm rot="10800000">
              <a:off x="4759925" y="4538325"/>
              <a:ext cx="3678900" cy="0"/>
            </a:xfrm>
            <a:prstGeom prst="straightConnector1">
              <a:avLst/>
            </a:prstGeom>
            <a:noFill/>
            <a:ln w="9525" cap="flat" cmpd="sng">
              <a:solidFill>
                <a:schemeClr val="dk1"/>
              </a:solidFill>
              <a:prstDash val="solid"/>
              <a:round/>
              <a:headEnd type="none" w="med" len="med"/>
              <a:tailEnd type="none" w="med" len="med"/>
            </a:ln>
          </p:spPr>
        </p:cxnSp>
        <p:cxnSp>
          <p:nvCxnSpPr>
            <p:cNvPr id="20" name="Google Shape;451;p41">
              <a:extLst>
                <a:ext uri="{FF2B5EF4-FFF2-40B4-BE49-F238E27FC236}">
                  <a16:creationId xmlns:a16="http://schemas.microsoft.com/office/drawing/2014/main" id="{92B41AE2-F26A-27DF-B515-8D31A5449F02}"/>
                </a:ext>
              </a:extLst>
            </p:cNvPr>
            <p:cNvCxnSpPr/>
            <p:nvPr/>
          </p:nvCxnSpPr>
          <p:spPr>
            <a:xfrm rot="10800000">
              <a:off x="4759925" y="4608500"/>
              <a:ext cx="3678900" cy="0"/>
            </a:xfrm>
            <a:prstGeom prst="straightConnector1">
              <a:avLst/>
            </a:prstGeom>
            <a:noFill/>
            <a:ln w="9525" cap="flat" cmpd="sng">
              <a:solidFill>
                <a:schemeClr val="dk1"/>
              </a:solidFill>
              <a:prstDash val="solid"/>
              <a:round/>
              <a:headEnd type="none" w="med" len="med"/>
              <a:tailEnd type="none" w="med" len="med"/>
            </a:ln>
          </p:spPr>
        </p:cxnSp>
      </p:grpSp>
      <p:sp>
        <p:nvSpPr>
          <p:cNvPr id="21" name="Google Shape;427;p41">
            <a:extLst>
              <a:ext uri="{FF2B5EF4-FFF2-40B4-BE49-F238E27FC236}">
                <a16:creationId xmlns:a16="http://schemas.microsoft.com/office/drawing/2014/main" id="{D9979208-1823-D895-808B-43E169A575EB}"/>
              </a:ext>
            </a:extLst>
          </p:cNvPr>
          <p:cNvSpPr txBox="1">
            <a:spLocks/>
          </p:cNvSpPr>
          <p:nvPr/>
        </p:nvSpPr>
        <p:spPr>
          <a:xfrm>
            <a:off x="3239122" y="1745880"/>
            <a:ext cx="5396878" cy="890753"/>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2400"/>
              <a:buFont typeface="Kanit"/>
              <a:buNone/>
              <a:defRPr sz="2400" b="0" i="0" u="none" strike="noStrike" cap="none">
                <a:solidFill>
                  <a:schemeClr val="dk1"/>
                </a:solidFill>
                <a:latin typeface="Kanit"/>
                <a:ea typeface="Kanit"/>
                <a:cs typeface="Kanit"/>
                <a:sym typeface="Kanit"/>
              </a:defRPr>
            </a:lvl1pPr>
            <a:lvl2pPr marL="914400" marR="0" lvl="1"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2pPr>
            <a:lvl3pPr marL="1371600" marR="0" lvl="2"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3pPr>
            <a:lvl4pPr marL="1828800" marR="0" lvl="3"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4pPr>
            <a:lvl5pPr marL="2286000" marR="0" lvl="4"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5pPr>
            <a:lvl6pPr marL="2743200" marR="0" lvl="5"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6pPr>
            <a:lvl7pPr marL="3200400" marR="0" lvl="6"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7pPr>
            <a:lvl8pPr marL="3657600" marR="0" lvl="7"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8pPr>
            <a:lvl9pPr marL="4114800" marR="0" lvl="8"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9pPr>
          </a:lstStyle>
          <a:p>
            <a:pPr marL="0" indent="0"/>
            <a:r>
              <a:rPr lang="es-ES" sz="1200" dirty="0"/>
              <a:t>Para medios gratuitos, como periódicos de distribución masiva o revistas de cortesía, el IVC verifica que las cifras de distribución y entrega en puntos clave sean precisas, lo cual es crucial para convencer a los anunciantes de invertir en estos medios..</a:t>
            </a:r>
            <a:endParaRPr lang="es-AR" sz="1200" dirty="0"/>
          </a:p>
        </p:txBody>
      </p:sp>
      <p:sp>
        <p:nvSpPr>
          <p:cNvPr id="22" name="Google Shape;427;p41">
            <a:extLst>
              <a:ext uri="{FF2B5EF4-FFF2-40B4-BE49-F238E27FC236}">
                <a16:creationId xmlns:a16="http://schemas.microsoft.com/office/drawing/2014/main" id="{47F78481-D3C0-FAD3-84EE-99976AFFF510}"/>
              </a:ext>
            </a:extLst>
          </p:cNvPr>
          <p:cNvSpPr txBox="1">
            <a:spLocks/>
          </p:cNvSpPr>
          <p:nvPr/>
        </p:nvSpPr>
        <p:spPr>
          <a:xfrm>
            <a:off x="3239122" y="3195172"/>
            <a:ext cx="5396878" cy="890753"/>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chemeClr val="dk1"/>
              </a:buClr>
              <a:buSzPts val="2400"/>
              <a:buFont typeface="Kanit"/>
              <a:buNone/>
              <a:defRPr sz="2400" b="0" i="0" u="none" strike="noStrike" cap="none">
                <a:solidFill>
                  <a:schemeClr val="dk1"/>
                </a:solidFill>
                <a:latin typeface="Kanit"/>
                <a:ea typeface="Kanit"/>
                <a:cs typeface="Kanit"/>
                <a:sym typeface="Kanit"/>
              </a:defRPr>
            </a:lvl1pPr>
            <a:lvl2pPr marL="914400" marR="0" lvl="1"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2pPr>
            <a:lvl3pPr marL="1371600" marR="0" lvl="2"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3pPr>
            <a:lvl4pPr marL="1828800" marR="0" lvl="3"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4pPr>
            <a:lvl5pPr marL="2286000" marR="0" lvl="4"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5pPr>
            <a:lvl6pPr marL="2743200" marR="0" lvl="5"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6pPr>
            <a:lvl7pPr marL="3200400" marR="0" lvl="6"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7pPr>
            <a:lvl8pPr marL="3657600" marR="0" lvl="7"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8pPr>
            <a:lvl9pPr marL="4114800" marR="0" lvl="8" indent="-304800" algn="l" rtl="0">
              <a:lnSpc>
                <a:spcPct val="100000"/>
              </a:lnSpc>
              <a:spcBef>
                <a:spcPts val="0"/>
              </a:spcBef>
              <a:spcAft>
                <a:spcPts val="0"/>
              </a:spcAft>
              <a:buClr>
                <a:schemeClr val="dk1"/>
              </a:buClr>
              <a:buSzPts val="2400"/>
              <a:buFont typeface="Bebas Neue"/>
              <a:buNone/>
              <a:defRPr sz="2400" b="0" i="0" u="none" strike="noStrike" cap="none">
                <a:solidFill>
                  <a:schemeClr val="dk1"/>
                </a:solidFill>
                <a:latin typeface="Bebas Neue"/>
                <a:ea typeface="Bebas Neue"/>
                <a:cs typeface="Bebas Neue"/>
                <a:sym typeface="Bebas Neue"/>
              </a:defRPr>
            </a:lvl9pPr>
          </a:lstStyle>
          <a:p>
            <a:pPr marL="0" indent="0"/>
            <a:r>
              <a:rPr lang="es-ES" sz="1200" dirty="0"/>
              <a:t>Aunque los medios gratuitos no generan ingresos por ventas, el IVC ayuda a demostrar su valor a los anunciantes midiendo la penetración y el alcance efectivo de su distribución.</a:t>
            </a:r>
            <a:endParaRPr lang="es-AR" sz="1200" dirty="0"/>
          </a:p>
        </p:txBody>
      </p:sp>
      <p:pic>
        <p:nvPicPr>
          <p:cNvPr id="24" name="Imagen 23">
            <a:extLst>
              <a:ext uri="{FF2B5EF4-FFF2-40B4-BE49-F238E27FC236}">
                <a16:creationId xmlns:a16="http://schemas.microsoft.com/office/drawing/2014/main" id="{73421113-53F9-D02C-A0B6-429B21B4781C}"/>
              </a:ext>
            </a:extLst>
          </p:cNvPr>
          <p:cNvPicPr>
            <a:picLocks noChangeAspect="1"/>
          </p:cNvPicPr>
          <p:nvPr/>
        </p:nvPicPr>
        <p:blipFill>
          <a:blip r:embed="rId3"/>
          <a:stretch>
            <a:fillRect/>
          </a:stretch>
        </p:blipFill>
        <p:spPr>
          <a:xfrm>
            <a:off x="2153238" y="656182"/>
            <a:ext cx="559092" cy="559092"/>
          </a:xfrm>
          <a:prstGeom prst="rect">
            <a:avLst/>
          </a:prstGeom>
        </p:spPr>
      </p:pic>
    </p:spTree>
  </p:cSld>
  <p:clrMapOvr>
    <a:masterClrMapping/>
  </p:clrMapOvr>
</p:sld>
</file>

<file path=ppt/theme/theme1.xml><?xml version="1.0" encoding="utf-8"?>
<a:theme xmlns:a="http://schemas.openxmlformats.org/drawingml/2006/main" name="Operations Research by Slidesgo">
  <a:themeElements>
    <a:clrScheme name="Simple Light">
      <a:dk1>
        <a:srgbClr val="F9F9F9"/>
      </a:dk1>
      <a:lt1>
        <a:srgbClr val="272727"/>
      </a:lt1>
      <a:dk2>
        <a:srgbClr val="000000"/>
      </a:dk2>
      <a:lt2>
        <a:srgbClr val="53321F"/>
      </a:lt2>
      <a:accent1>
        <a:srgbClr val="945937"/>
      </a:accent1>
      <a:accent2>
        <a:srgbClr val="FFB673"/>
      </a:accent2>
      <a:accent3>
        <a:srgbClr val="FFFFFF"/>
      </a:accent3>
      <a:accent4>
        <a:srgbClr val="FFFFFF"/>
      </a:accent4>
      <a:accent5>
        <a:srgbClr val="FFFFFF"/>
      </a:accent5>
      <a:accent6>
        <a:srgbClr val="FFFFFF"/>
      </a:accent6>
      <a:hlink>
        <a:srgbClr val="F9F9F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TotalTime>
  <Words>798</Words>
  <Application>Microsoft Office PowerPoint</Application>
  <PresentationFormat>Presentación en pantalla (16:9)</PresentationFormat>
  <Paragraphs>55</Paragraphs>
  <Slides>10</Slides>
  <Notes>10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Kanit</vt:lpstr>
      <vt:lpstr>Bebas Neue</vt:lpstr>
      <vt:lpstr>Calibri</vt:lpstr>
      <vt:lpstr>Square721 BT</vt:lpstr>
      <vt:lpstr>Anaheim</vt:lpstr>
      <vt:lpstr>Open Sans</vt:lpstr>
      <vt:lpstr>Arial</vt:lpstr>
      <vt:lpstr>Operations Research by Slidesgo</vt:lpstr>
      <vt:lpstr>I.V.C (Instituto Verificador de Circulaciones) </vt:lpstr>
      <vt:lpstr>¿Que es?</vt:lpstr>
      <vt:lpstr>Para que sirve el IVC?</vt:lpstr>
      <vt:lpstr>Para que sirve el IVC?</vt:lpstr>
      <vt:lpstr>Rol del IVC</vt:lpstr>
      <vt:lpstr>. Medios impresos (diarios, revistas, periódicos)</vt:lpstr>
      <vt:lpstr>Publicaciones digitales</vt:lpstr>
      <vt:lpstr>Medios regionales y nichos</vt:lpstr>
      <vt:lpstr>Medios gratuitos</vt:lpstr>
      <vt:lpstr>Medios híbridos (impresos y digitales)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Usuario</dc:creator>
  <cp:lastModifiedBy>Paul Alonso</cp:lastModifiedBy>
  <cp:revision>4</cp:revision>
  <dcterms:modified xsi:type="dcterms:W3CDTF">2024-09-23T17:21:54Z</dcterms:modified>
</cp:coreProperties>
</file>