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8C8CC-3A9E-4D30-8A5E-9A0897CCDE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PLANIFICACIÓN DE MEDIOS </a:t>
            </a: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500000-DEB8-463B-9753-B04B21AC49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400" b="1" dirty="0"/>
              <a:t>PARTE II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299662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80DA0-A6E6-4613-916C-24F1F31B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PLAN DE MEDIOS</a:t>
            </a: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43EF828-81E2-409D-98CD-F71A8DBF1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0453" y="776198"/>
            <a:ext cx="6639338" cy="5358355"/>
          </a:xfrm>
        </p:spPr>
      </p:pic>
    </p:spTree>
    <p:extLst>
      <p:ext uri="{BB962C8B-B14F-4D97-AF65-F5344CB8AC3E}">
        <p14:creationId xmlns:p14="http://schemas.microsoft.com/office/powerpoint/2010/main" val="4076290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6C771-C6DA-4680-8CB7-4F57C5B17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ESTRATEGIAS BÁSICA DE MEDIOS</a:t>
            </a: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F96B325-523B-4FFD-ADF4-EC0CAE6F0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448"/>
          <a:stretch/>
        </p:blipFill>
        <p:spPr>
          <a:xfrm>
            <a:off x="3616596" y="874643"/>
            <a:ext cx="8054886" cy="5168348"/>
          </a:xfrm>
        </p:spPr>
      </p:pic>
    </p:spTree>
    <p:extLst>
      <p:ext uri="{BB962C8B-B14F-4D97-AF65-F5344CB8AC3E}">
        <p14:creationId xmlns:p14="http://schemas.microsoft.com/office/powerpoint/2010/main" val="233638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A8FAC-A6A4-4424-AD42-32113E324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ESTRATEGIAS DE PLANIFICACIÓN DE MEDIOS</a:t>
            </a:r>
            <a:endParaRPr lang="es-AR" sz="32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2279A49-3D98-46DB-A668-EBB369A7F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2155" y="863600"/>
            <a:ext cx="6828366" cy="5121275"/>
          </a:xfrm>
        </p:spPr>
      </p:pic>
    </p:spTree>
    <p:extLst>
      <p:ext uri="{BB962C8B-B14F-4D97-AF65-F5344CB8AC3E}">
        <p14:creationId xmlns:p14="http://schemas.microsoft.com/office/powerpoint/2010/main" val="2269613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78536-3604-431C-9F9C-E36251B82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TÁCTICAS DE MEDIOS</a:t>
            </a: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50BD1FE-DA19-44FE-BC56-707967D8A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0539" y="863600"/>
            <a:ext cx="5645426" cy="5121275"/>
          </a:xfrm>
        </p:spPr>
      </p:pic>
    </p:spTree>
    <p:extLst>
      <p:ext uri="{BB962C8B-B14F-4D97-AF65-F5344CB8AC3E}">
        <p14:creationId xmlns:p14="http://schemas.microsoft.com/office/powerpoint/2010/main" val="3118201087"/>
      </p:ext>
    </p:extLst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11</TotalTime>
  <Words>20</Words>
  <Application>Microsoft Office PowerPoint</Application>
  <PresentationFormat>Panorámica</PresentationFormat>
  <Paragraphs>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Corbel</vt:lpstr>
      <vt:lpstr>Wingdings 2</vt:lpstr>
      <vt:lpstr>Marco</vt:lpstr>
      <vt:lpstr>PLANIFICACIÓN DE MEDIOS </vt:lpstr>
      <vt:lpstr>PLAN DE MEDIOS</vt:lpstr>
      <vt:lpstr>ESTRATEGIAS BÁSICA DE MEDIOS</vt:lpstr>
      <vt:lpstr>ESTRATEGIAS DE PLANIFICACIÓN DE MEDIOS</vt:lpstr>
      <vt:lpstr>TÁCTICAS DE MEDIOS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DE MEDIOS</dc:title>
  <dc:creator>Jorgelina Leschenne</dc:creator>
  <cp:lastModifiedBy>Jorgelina Leschenne</cp:lastModifiedBy>
  <cp:revision>2</cp:revision>
  <dcterms:created xsi:type="dcterms:W3CDTF">2020-06-10T17:37:59Z</dcterms:created>
  <dcterms:modified xsi:type="dcterms:W3CDTF">2020-06-10T17:49:44Z</dcterms:modified>
</cp:coreProperties>
</file>