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7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2B427C0-C9F8-4E92-827F-9926E47876A5}">
  <a:tblStyle styleId="{02B427C0-C9F8-4E92-827F-9926E47876A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8" name="Google Shape;68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" name="Google Shape;71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6" name="Google Shape;72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6" name="Google Shape;73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7" name="Google Shape;74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4" name="Google Shape;75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Google Shape;761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7" name="Google Shape;77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0" name="Google Shape;67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Terminología de medios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21"/>
          <p:cNvSpPr txBox="1"/>
          <p:nvPr/>
        </p:nvSpPr>
        <p:spPr>
          <a:xfrm>
            <a:off x="1763712" y="2636837"/>
            <a:ext cx="5472112" cy="1296987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85D8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3" name="Google Shape;673;p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93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Composición</a:t>
            </a:r>
            <a:endParaRPr/>
          </a:p>
        </p:txBody>
      </p:sp>
      <p:sp>
        <p:nvSpPr>
          <p:cNvPr id="674" name="Google Shape;674;p21"/>
          <p:cNvSpPr txBox="1">
            <a:spLocks noGrp="1"/>
          </p:cNvSpPr>
          <p:nvPr>
            <p:ph type="body" idx="1"/>
          </p:nvPr>
        </p:nvSpPr>
        <p:spPr>
          <a:xfrm>
            <a:off x="457200" y="1408270"/>
            <a:ext cx="8229600" cy="478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el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porcentaje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la audiencia de un medio o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vehículo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pertenece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nuestro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target. </a:t>
            </a:r>
            <a:endParaRPr dirty="0"/>
          </a:p>
          <a:p>
            <a:pPr marL="342900" marR="0" lvl="0" indent="-34290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Audiencia del target</a:t>
            </a:r>
            <a:endParaRPr dirty="0"/>
          </a:p>
          <a:p>
            <a:pPr marL="342900" marR="0" lvl="0" indent="-34290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Audiencia total de personas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endParaRPr sz="26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endParaRPr lang="en-US" sz="24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-US" sz="24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</a:t>
            </a:r>
            <a:r>
              <a:rPr lang="en-US" sz="24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2400" dirty="0"/>
          </a:p>
          <a:p>
            <a:pPr marL="342900" marR="0" lvl="0" indent="-34290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Audiencia Los </a:t>
            </a:r>
            <a:r>
              <a:rPr lang="en-US" sz="24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ricos</a:t>
            </a:r>
            <a:r>
              <a:rPr lang="en-US" sz="24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 </a:t>
            </a:r>
            <a:r>
              <a:rPr lang="en-US" sz="24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piden</a:t>
            </a:r>
            <a:r>
              <a:rPr lang="en-US" sz="24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permiso</a:t>
            </a:r>
            <a:r>
              <a:rPr lang="en-US" sz="24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1.405.760</a:t>
            </a:r>
            <a:endParaRPr sz="2400" dirty="0"/>
          </a:p>
          <a:p>
            <a:pPr marL="342900" marR="0" lvl="0" indent="-34290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Audiencia Los </a:t>
            </a:r>
            <a:r>
              <a:rPr lang="en-US" sz="24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ricos</a:t>
            </a:r>
            <a:r>
              <a:rPr lang="en-US" sz="24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en-US" sz="24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Mujeres</a:t>
            </a:r>
            <a:r>
              <a:rPr lang="en-US" sz="24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24 a 34 </a:t>
            </a:r>
            <a:r>
              <a:rPr lang="en-US" sz="24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años</a:t>
            </a:r>
            <a:r>
              <a:rPr lang="en-US" sz="24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190.860</a:t>
            </a:r>
            <a:endParaRPr sz="2400" dirty="0"/>
          </a:p>
          <a:p>
            <a:pPr marL="342900" marR="0" lvl="0" indent="-34290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-US" sz="24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Composición</a:t>
            </a:r>
            <a:r>
              <a:rPr lang="en-US" sz="24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13.57%</a:t>
            </a:r>
            <a:endParaRPr sz="2400" dirty="0"/>
          </a:p>
          <a:p>
            <a:pPr marL="342900" marR="0" lvl="0" indent="-1778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endParaRPr sz="26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75" name="Google Shape;675;p21"/>
          <p:cNvCxnSpPr/>
          <p:nvPr/>
        </p:nvCxnSpPr>
        <p:spPr>
          <a:xfrm>
            <a:off x="2268537" y="3284537"/>
            <a:ext cx="4535487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677" name="Google Shape;677;p2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93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PBR</a:t>
            </a:r>
            <a:endParaRPr/>
          </a:p>
        </p:txBody>
      </p:sp>
      <p:sp>
        <p:nvSpPr>
          <p:cNvPr id="683" name="Google Shape;683;p22"/>
          <p:cNvSpPr txBox="1">
            <a:spLocks noGrp="1"/>
          </p:cNvSpPr>
          <p:nvPr>
            <p:ph type="body" idx="1"/>
          </p:nvPr>
        </p:nvSpPr>
        <p:spPr>
          <a:xfrm>
            <a:off x="457200" y="1754187"/>
            <a:ext cx="8229600" cy="478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la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sumatoria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ratings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alcanzados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por los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comerciales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una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pauta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 dirty="0"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Pueden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sumarse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distintos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vehículos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pueden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sumarse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distintos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targets</a:t>
            </a:r>
            <a:endParaRPr dirty="0"/>
          </a:p>
          <a:p>
            <a:pPr marL="742950" marR="0" lvl="1" indent="-107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GRPs (Gross rating points) HOGARES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TRPs (Target rating points) Personas del target</a:t>
            </a:r>
            <a:endParaRPr dirty="0"/>
          </a:p>
        </p:txBody>
      </p:sp>
      <p:sp>
        <p:nvSpPr>
          <p:cNvPr id="685" name="Google Shape;685;p2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23"/>
          <p:cNvSpPr txBox="1"/>
          <p:nvPr/>
        </p:nvSpPr>
        <p:spPr>
          <a:xfrm>
            <a:off x="2700337" y="3429000"/>
            <a:ext cx="3816350" cy="1295400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85D8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1" name="Google Shape;691;p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93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CPR</a:t>
            </a:r>
            <a:endParaRPr/>
          </a:p>
        </p:txBody>
      </p:sp>
      <p:sp>
        <p:nvSpPr>
          <p:cNvPr id="692" name="Google Shape;692;p23"/>
          <p:cNvSpPr txBox="1">
            <a:spLocks noGrp="1"/>
          </p:cNvSpPr>
          <p:nvPr>
            <p:ph type="body" idx="4294967295"/>
          </p:nvPr>
        </p:nvSpPr>
        <p:spPr>
          <a:xfrm>
            <a:off x="457200" y="1340768"/>
            <a:ext cx="8229600" cy="4785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Costo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por punto de rating: Es el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costo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alcanzar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 1% de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nuestro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target a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través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un medio/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vehículo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 dirty="0"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Costo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segundo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Rating</a:t>
            </a:r>
            <a:endParaRPr dirty="0"/>
          </a:p>
          <a:p>
            <a:pPr marL="0" marR="0" lvl="5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5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cxnSp>
        <p:nvCxnSpPr>
          <p:cNvPr id="693" name="Google Shape;693;p23"/>
          <p:cNvCxnSpPr/>
          <p:nvPr/>
        </p:nvCxnSpPr>
        <p:spPr>
          <a:xfrm>
            <a:off x="2843212" y="3978226"/>
            <a:ext cx="3457575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695" name="Google Shape;695;p2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24"/>
          <p:cNvSpPr txBox="1"/>
          <p:nvPr/>
        </p:nvSpPr>
        <p:spPr>
          <a:xfrm>
            <a:off x="3276600" y="3789362"/>
            <a:ext cx="2590800" cy="1584325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85D8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Google Shape;701;p2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93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Cobertura neta</a:t>
            </a:r>
            <a:endParaRPr/>
          </a:p>
        </p:txBody>
      </p:sp>
      <p:sp>
        <p:nvSpPr>
          <p:cNvPr id="702" name="Google Shape;702;p24"/>
          <p:cNvSpPr txBox="1">
            <a:spLocks noGrp="1"/>
          </p:cNvSpPr>
          <p:nvPr>
            <p:ph type="body" idx="1"/>
          </p:nvPr>
        </p:nvSpPr>
        <p:spPr>
          <a:xfrm>
            <a:off x="457200" y="1268412"/>
            <a:ext cx="8229600" cy="485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el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porcentaje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alcanzado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menos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una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vez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por un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sistema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/medio/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vehículo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 por una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pauta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medios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 dirty="0"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lang="en-US"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PBR</a:t>
            </a: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Frecuencia</a:t>
            </a:r>
            <a:endParaRPr dirty="0"/>
          </a:p>
        </p:txBody>
      </p:sp>
      <p:cxnSp>
        <p:nvCxnSpPr>
          <p:cNvPr id="703" name="Google Shape;703;p24"/>
          <p:cNvCxnSpPr/>
          <p:nvPr/>
        </p:nvCxnSpPr>
        <p:spPr>
          <a:xfrm>
            <a:off x="3492500" y="4437062"/>
            <a:ext cx="2087562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705" name="Google Shape;705;p2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25"/>
          <p:cNvSpPr txBox="1"/>
          <p:nvPr/>
        </p:nvSpPr>
        <p:spPr>
          <a:xfrm>
            <a:off x="3059112" y="3141662"/>
            <a:ext cx="3025775" cy="1439862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85D8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1" name="Google Shape;711;p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Tasa de repetición o frecuencia</a:t>
            </a:r>
            <a:endParaRPr/>
          </a:p>
        </p:txBody>
      </p:sp>
      <p:sp>
        <p:nvSpPr>
          <p:cNvPr id="712" name="Google Shape;712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el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número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veces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1" i="1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promedio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persona del target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nuestro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mensaje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3000" dirty="0"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PBR</a:t>
            </a:r>
            <a:endParaRPr dirty="0"/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Cobertura</a:t>
            </a: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neta</a:t>
            </a:r>
            <a:endParaRPr dirty="0"/>
          </a:p>
        </p:txBody>
      </p:sp>
      <p:cxnSp>
        <p:nvCxnSpPr>
          <p:cNvPr id="713" name="Google Shape;713;p25"/>
          <p:cNvCxnSpPr/>
          <p:nvPr/>
        </p:nvCxnSpPr>
        <p:spPr>
          <a:xfrm>
            <a:off x="3276600" y="3789362"/>
            <a:ext cx="2663825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715" name="Google Shape;715;p2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Frecuencia efectiva</a:t>
            </a:r>
            <a:endParaRPr/>
          </a:p>
        </p:txBody>
      </p:sp>
      <p:sp>
        <p:nvSpPr>
          <p:cNvPr id="721" name="Google Shape;721;p26"/>
          <p:cNvSpPr txBox="1">
            <a:spLocks noGrp="1"/>
          </p:cNvSpPr>
          <p:nvPr>
            <p:ph type="body" idx="1"/>
          </p:nvPr>
        </p:nvSpPr>
        <p:spPr>
          <a:xfrm>
            <a:off x="457200" y="183038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el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número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veces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consideramos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necesario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el target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nuestro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mensaje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para que sea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efectivo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3000" dirty="0"/>
          </a:p>
        </p:txBody>
      </p:sp>
      <p:sp>
        <p:nvSpPr>
          <p:cNvPr id="723" name="Google Shape;723;p2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27"/>
          <p:cNvSpPr txBox="1"/>
          <p:nvPr/>
        </p:nvSpPr>
        <p:spPr>
          <a:xfrm>
            <a:off x="468312" y="3068637"/>
            <a:ext cx="8207375" cy="9144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9" name="Google Shape;729;p27"/>
          <p:cNvSpPr txBox="1"/>
          <p:nvPr/>
        </p:nvSpPr>
        <p:spPr>
          <a:xfrm>
            <a:off x="971550" y="5516562"/>
            <a:ext cx="7200900" cy="649287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85D8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0" name="Google Shape;730;p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066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Circulación bruta o Tirada</a:t>
            </a:r>
            <a:endParaRPr/>
          </a:p>
        </p:txBody>
      </p:sp>
      <p:sp>
        <p:nvSpPr>
          <p:cNvPr id="731" name="Google Shape;731;p27"/>
          <p:cNvSpPr txBox="1">
            <a:spLocks noGrp="1"/>
          </p:cNvSpPr>
          <p:nvPr>
            <p:ph type="body" idx="1"/>
          </p:nvPr>
        </p:nvSpPr>
        <p:spPr>
          <a:xfrm>
            <a:off x="457200" y="1366837"/>
            <a:ext cx="8229600" cy="5014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el total de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ejemplares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distribuye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 medio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gráfico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54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Venta</a:t>
            </a:r>
            <a:r>
              <a:rPr lang="en-US" sz="44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neta</a:t>
            </a:r>
            <a:r>
              <a:rPr lang="en-US" sz="44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paga</a:t>
            </a:r>
            <a:endParaRPr dirty="0"/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lang="en-US"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>
              <a:spcBef>
                <a:spcPts val="640"/>
              </a:spcBef>
              <a:buSzPts val="3200"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el total de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ejemplares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vende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 medio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gráfico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spcBef>
                <a:spcPts val="640"/>
              </a:spcBef>
              <a:buSzPts val="3200"/>
              <a:buNone/>
            </a:pPr>
            <a:endParaRPr lang="es-MX" sz="20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26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VNP= </a:t>
            </a:r>
            <a:r>
              <a:rPr lang="en-US" sz="26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circulación</a:t>
            </a:r>
            <a:r>
              <a:rPr lang="en-US" sz="26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en-US" sz="26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devoluciones</a:t>
            </a:r>
            <a:r>
              <a:rPr lang="en-US" sz="26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regalos</a:t>
            </a:r>
            <a:endParaRPr sz="2600" dirty="0"/>
          </a:p>
        </p:txBody>
      </p:sp>
      <p:sp>
        <p:nvSpPr>
          <p:cNvPr id="733" name="Google Shape;733;p2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28"/>
          <p:cNvSpPr txBox="1"/>
          <p:nvPr/>
        </p:nvSpPr>
        <p:spPr>
          <a:xfrm>
            <a:off x="468312" y="2708275"/>
            <a:ext cx="8207375" cy="792162"/>
          </a:xfrm>
          <a:prstGeom prst="rect">
            <a:avLst/>
          </a:prstGeom>
          <a:solidFill>
            <a:srgbClr val="FFC000"/>
          </a:solidFill>
          <a:ln w="25400" cap="flat" cmpd="sng">
            <a:solidFill>
              <a:srgbClr val="385D8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9" name="Google Shape;739;p28"/>
          <p:cNvSpPr txBox="1"/>
          <p:nvPr/>
        </p:nvSpPr>
        <p:spPr>
          <a:xfrm>
            <a:off x="3348037" y="4797425"/>
            <a:ext cx="2447925" cy="1152525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85D8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0" name="Google Shape;740;p2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Lectores</a:t>
            </a:r>
            <a:endParaRPr b="1" dirty="0"/>
          </a:p>
        </p:txBody>
      </p:sp>
      <p:sp>
        <p:nvSpPr>
          <p:cNvPr id="741" name="Google Shape;741;p28"/>
          <p:cNvSpPr txBox="1">
            <a:spLocks noGrp="1"/>
          </p:cNvSpPr>
          <p:nvPr>
            <p:ph type="body" idx="1"/>
          </p:nvPr>
        </p:nvSpPr>
        <p:spPr>
          <a:xfrm>
            <a:off x="457200" y="1196975"/>
            <a:ext cx="8229600" cy="4968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Cantidad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personas que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leen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 medio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gráfico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 dirty="0"/>
          </a:p>
          <a:p>
            <a:pPr marL="342900" marR="0" lvl="0" indent="-1397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lang="es-MX"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Readership</a:t>
            </a:r>
            <a:endParaRPr b="1" dirty="0"/>
          </a:p>
          <a:p>
            <a:pPr indent="-457200">
              <a:lnSpc>
                <a:spcPct val="90000"/>
              </a:lnSpc>
              <a:spcBef>
                <a:spcPts val="640"/>
              </a:spcBef>
              <a:buSzPts val="3200"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cantidad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promedio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personas que lee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ejemplar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un medio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gráfico</a:t>
            </a: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Lectores</a:t>
            </a:r>
            <a:endParaRPr dirty="0"/>
          </a:p>
          <a:p>
            <a:pPr marL="342900" marR="0" lvl="0" indent="-34290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Circulación</a:t>
            </a:r>
            <a:endParaRPr dirty="0"/>
          </a:p>
        </p:txBody>
      </p:sp>
      <p:cxnSp>
        <p:nvCxnSpPr>
          <p:cNvPr id="742" name="Google Shape;742;p28"/>
          <p:cNvCxnSpPr/>
          <p:nvPr/>
        </p:nvCxnSpPr>
        <p:spPr>
          <a:xfrm>
            <a:off x="3563937" y="5421312"/>
            <a:ext cx="2016125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744" name="Google Shape;744;p2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9"/>
          <p:cNvSpPr txBox="1">
            <a:spLocks noGrp="1"/>
          </p:cNvSpPr>
          <p:nvPr>
            <p:ph type="body" idx="1"/>
          </p:nvPr>
        </p:nvSpPr>
        <p:spPr>
          <a:xfrm>
            <a:off x="457200" y="1989137"/>
            <a:ext cx="8229600" cy="12954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n-US" sz="66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 DE MEDIOS</a:t>
            </a:r>
            <a:endParaRPr/>
          </a:p>
        </p:txBody>
      </p:sp>
      <p:sp>
        <p:nvSpPr>
          <p:cNvPr id="751" name="Google Shape;751;p2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 de medios</a:t>
            </a:r>
            <a:endParaRPr/>
          </a:p>
        </p:txBody>
      </p:sp>
      <p:sp>
        <p:nvSpPr>
          <p:cNvPr id="757" name="Google Shape;757;p30"/>
          <p:cNvSpPr txBox="1">
            <a:spLocks noGrp="1"/>
          </p:cNvSpPr>
          <p:nvPr>
            <p:ph type="body" idx="1"/>
          </p:nvPr>
        </p:nvSpPr>
        <p:spPr>
          <a:xfrm>
            <a:off x="457200" y="183038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8ED5"/>
              </a:buClr>
              <a:buSzPts val="3200"/>
              <a:buFont typeface="Arial"/>
              <a:buNone/>
            </a:pPr>
            <a:r>
              <a:rPr lang="en-US" sz="3200" b="0" i="0" u="none" dirty="0">
                <a:solidFill>
                  <a:srgbClr val="558ED5"/>
                </a:solidFill>
                <a:latin typeface="Calibri"/>
                <a:ea typeface="Calibri"/>
                <a:cs typeface="Calibri"/>
                <a:sym typeface="Calibri"/>
              </a:rPr>
              <a:t>1 - </a:t>
            </a:r>
            <a:r>
              <a:rPr lang="en-US" sz="3200" b="0" i="0" u="none" dirty="0" err="1">
                <a:solidFill>
                  <a:srgbClr val="558ED5"/>
                </a:solidFill>
                <a:latin typeface="Calibri"/>
                <a:ea typeface="Calibri"/>
                <a:cs typeface="Calibri"/>
                <a:sym typeface="Calibri"/>
              </a:rPr>
              <a:t>Presupuesto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Cuanto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invierte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espacios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cuanto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producción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(70%/30%)</a:t>
            </a:r>
            <a:endParaRPr sz="3000" dirty="0"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558ED5"/>
              </a:buClr>
              <a:buSzPts val="3200"/>
              <a:buFont typeface="Arial"/>
              <a:buNone/>
            </a:pPr>
            <a:r>
              <a:rPr lang="en-US" sz="3200" b="0" i="0" u="none" dirty="0">
                <a:solidFill>
                  <a:srgbClr val="558ED5"/>
                </a:solidFill>
                <a:latin typeface="Calibri"/>
                <a:ea typeface="Calibri"/>
                <a:cs typeface="Calibri"/>
                <a:sym typeface="Calibri"/>
              </a:rPr>
              <a:t>2 -  </a:t>
            </a:r>
            <a:r>
              <a:rPr lang="en-US" sz="3200" b="0" i="0" u="none" dirty="0" err="1">
                <a:solidFill>
                  <a:srgbClr val="558ED5"/>
                </a:solidFill>
                <a:latin typeface="Calibri"/>
                <a:ea typeface="Calibri"/>
                <a:cs typeface="Calibri"/>
                <a:sym typeface="Calibri"/>
              </a:rPr>
              <a:t>Estrategia</a:t>
            </a:r>
            <a:r>
              <a:rPr lang="en-US" sz="3200" b="0" i="0" u="none" dirty="0">
                <a:solidFill>
                  <a:srgbClr val="558ED5"/>
                </a:solidFill>
                <a:latin typeface="Calibri"/>
                <a:ea typeface="Calibri"/>
                <a:cs typeface="Calibri"/>
                <a:sym typeface="Calibri"/>
              </a:rPr>
              <a:t> de Audiencia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analiza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cuales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son los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sistemas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medios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consume el target y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momentos</a:t>
            </a: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759" name="Google Shape;759;p3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Target</a:t>
            </a:r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body" idx="1"/>
          </p:nvPr>
        </p:nvSpPr>
        <p:spPr>
          <a:xfrm>
            <a:off x="457200" y="1412875"/>
            <a:ext cx="8229600" cy="4713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el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segmento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la población al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cual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dirigimos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nuestra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campaña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target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siempre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son personas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Perfil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demográfico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compuesto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por variables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800" dirty="0"/>
          </a:p>
          <a:p>
            <a:pPr marR="0" lvl="0" indent="-45720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ourier New" panose="02070309020205020404" pitchFamily="49" charset="0"/>
              <a:buChar char="o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Hombres y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mujeres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18 a 25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años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</a:p>
          <a:p>
            <a:pPr marR="0" lvl="0" indent="-45720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ourier New" panose="02070309020205020404" pitchFamily="49" charset="0"/>
              <a:buChar char="o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NSE ABC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amplio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</a:p>
          <a:p>
            <a:pPr marR="0" lvl="0" indent="-45720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ourier New" panose="02070309020205020404" pitchFamily="49" charset="0"/>
              <a:buChar char="o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residentes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CABA y GBA,</a:t>
            </a:r>
          </a:p>
          <a:p>
            <a:pPr marR="0" lvl="0" indent="-45720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ourier New" panose="02070309020205020404" pitchFamily="49" charset="0"/>
              <a:buChar char="o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trabajen</a:t>
            </a:r>
            <a:r>
              <a:rPr lang="en-US" sz="2400" dirty="0"/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estudien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400" dirty="0"/>
          </a:p>
        </p:txBody>
      </p:sp>
      <p:sp>
        <p:nvSpPr>
          <p:cNvPr id="98" name="Google Shape;98;p1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31"/>
          <p:cNvSpPr txBox="1">
            <a:spLocks noGrp="1"/>
          </p:cNvSpPr>
          <p:nvPr>
            <p:ph type="body" idx="1"/>
          </p:nvPr>
        </p:nvSpPr>
        <p:spPr>
          <a:xfrm>
            <a:off x="337625" y="568325"/>
            <a:ext cx="8581291" cy="572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 – </a:t>
            </a:r>
            <a:r>
              <a:rPr lang="en-US" sz="3200" b="0" i="0" u="none" dirty="0" err="1">
                <a:solidFill>
                  <a:srgbClr val="558ED5"/>
                </a:solidFill>
                <a:latin typeface="Calibri"/>
                <a:ea typeface="Calibri"/>
                <a:cs typeface="Calibri"/>
                <a:sym typeface="Calibri"/>
              </a:rPr>
              <a:t>Estrategia</a:t>
            </a:r>
            <a:r>
              <a:rPr lang="en-US" sz="3200" b="0" i="0" u="none" dirty="0">
                <a:solidFill>
                  <a:srgbClr val="558ED5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200" b="0" i="0" u="none" dirty="0" err="1">
                <a:solidFill>
                  <a:srgbClr val="558ED5"/>
                </a:solidFill>
                <a:latin typeface="Calibri"/>
                <a:ea typeface="Calibri"/>
                <a:cs typeface="Calibri"/>
                <a:sym typeface="Calibri"/>
              </a:rPr>
              <a:t>medios</a:t>
            </a:r>
            <a:r>
              <a:rPr lang="en-US" sz="3200" b="0" i="0" u="none" dirty="0">
                <a:solidFill>
                  <a:srgbClr val="558ED5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Seleccionar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sistemas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medios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van a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utilizar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 dirty="0"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lang="en-US" sz="3000" dirty="0"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b)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medios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Frecuencia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Cobertura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PBR</a:t>
            </a:r>
            <a:endParaRPr sz="3000" dirty="0"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lang="en-US" sz="30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c)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Teoría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planificación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acorde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seleccionado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3000" dirty="0"/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Onda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Vuelos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 flight –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Frecuencia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efectiva</a:t>
            </a:r>
            <a:r>
              <a:rPr lang="en-US" sz="3000" dirty="0"/>
              <a:t> -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Medios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dominantes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Estacionalidad</a:t>
            </a:r>
            <a:endParaRPr sz="3000" dirty="0"/>
          </a:p>
        </p:txBody>
      </p:sp>
      <p:sp>
        <p:nvSpPr>
          <p:cNvPr id="766" name="Google Shape;766;p3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32"/>
          <p:cNvSpPr txBox="1">
            <a:spLocks noGrp="1"/>
          </p:cNvSpPr>
          <p:nvPr>
            <p:ph type="body" idx="1"/>
          </p:nvPr>
        </p:nvSpPr>
        <p:spPr>
          <a:xfrm>
            <a:off x="457200" y="549275"/>
            <a:ext cx="8229600" cy="557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– </a:t>
            </a:r>
            <a:r>
              <a:rPr lang="en-US" sz="3200" b="0" i="0" u="none">
                <a:solidFill>
                  <a:srgbClr val="558ED5"/>
                </a:solidFill>
                <a:latin typeface="Calibri"/>
                <a:ea typeface="Calibri"/>
                <a:cs typeface="Calibri"/>
                <a:sym typeface="Calibri"/>
              </a:rPr>
              <a:t>Planificación de medios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5 -  Calendarización o visual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72" name="Google Shape;772;p32"/>
          <p:cNvGraphicFramePr/>
          <p:nvPr/>
        </p:nvGraphicFramePr>
        <p:xfrm>
          <a:off x="323850" y="1557337"/>
          <a:ext cx="8569200" cy="3538935"/>
        </p:xfrm>
        <a:graphic>
          <a:graphicData uri="http://schemas.openxmlformats.org/drawingml/2006/table">
            <a:tbl>
              <a:tblPr>
                <a:noFill/>
                <a:tableStyleId>{02B427C0-C9F8-4E92-827F-9926E47876A5}</a:tableStyleId>
              </a:tblPr>
              <a:tblGrid>
                <a:gridCol w="105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2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2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52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7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18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572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5722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572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19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xxxx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xxxx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0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1er semana mayo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Vehículo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Tarifa seg.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Rating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Cant.Avisos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PBR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CPR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Costo bruto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Desc. %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Costo neto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Los ricos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25000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3000000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435000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2565000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Pasapalabra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18000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7,6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15,2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2368,42105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720000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104400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615600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Intrusos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11,1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55,5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900,900901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1000000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145000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855000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Intratables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12500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7,2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50,4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1736,11111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1750000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253750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1496250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Subtotal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5531850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IVA 10,5%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580844,25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6112694,25</a:t>
                      </a:r>
                      <a:endParaRPr/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00" marR="9100" marT="910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774" name="Google Shape;774;p3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33"/>
          <p:cNvSpPr txBox="1">
            <a:spLocks noGrp="1"/>
          </p:cNvSpPr>
          <p:nvPr>
            <p:ph type="body" idx="1"/>
          </p:nvPr>
        </p:nvSpPr>
        <p:spPr>
          <a:xfrm>
            <a:off x="457200" y="549275"/>
            <a:ext cx="8229600" cy="557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– </a:t>
            </a:r>
            <a:r>
              <a:rPr lang="en-US" sz="3200" b="0" i="0" u="none">
                <a:solidFill>
                  <a:srgbClr val="558ED5"/>
                </a:solidFill>
                <a:latin typeface="Calibri"/>
                <a:ea typeface="Calibri"/>
                <a:cs typeface="Calibri"/>
                <a:sym typeface="Calibri"/>
              </a:rPr>
              <a:t>Calendarización o Visual</a:t>
            </a:r>
            <a:endParaRPr/>
          </a:p>
        </p:txBody>
      </p:sp>
      <p:graphicFrame>
        <p:nvGraphicFramePr>
          <p:cNvPr id="780" name="Google Shape;780;p33"/>
          <p:cNvGraphicFramePr/>
          <p:nvPr/>
        </p:nvGraphicFramePr>
        <p:xfrm>
          <a:off x="457200" y="2178050"/>
          <a:ext cx="8229550" cy="2849710"/>
        </p:xfrm>
        <a:graphic>
          <a:graphicData uri="http://schemas.openxmlformats.org/drawingml/2006/table">
            <a:tbl>
              <a:tblPr>
                <a:noFill/>
                <a:tableStyleId>{02B427C0-C9F8-4E92-827F-9926E47876A5}</a:tableStyleId>
              </a:tblPr>
              <a:tblGrid>
                <a:gridCol w="666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238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2382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223825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22250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32"/>
                    </a:ext>
                  </a:extLst>
                </a:gridCol>
              </a:tblGrid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Sistema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17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23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26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27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28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Costo bruto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Mayo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tv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radio 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vp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Junio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Julio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Subtotal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6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/>
                    </a:p>
                  </a:txBody>
                  <a:tcPr marL="8350" marR="8350" marT="8350" marB="0" anchor="b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82" name="Google Shape;782;p3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>
            <a:spLocks noGrp="1"/>
          </p:cNvSpPr>
          <p:nvPr>
            <p:ph type="body" idx="1"/>
          </p:nvPr>
        </p:nvSpPr>
        <p:spPr>
          <a:xfrm>
            <a:off x="457200" y="635000"/>
            <a:ext cx="8229600" cy="572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Perfil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Psicográfico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compuesto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por variables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blandas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Son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divertidos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espontáneos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auténticos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.Lo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consumen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grupo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juntan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 amigos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frecuentemente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disfrutan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mutua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compañía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bebiendo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Fernet . </a:t>
            </a:r>
            <a:b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amistad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es un valor fundamental,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así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compañerismo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el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compartir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Se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interesan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por las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reuniones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los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contactos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sociales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no tanto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conocer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gente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nueva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reforzar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vínculo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sus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relaciones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sociales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existentes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intereses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 </a:t>
            </a:r>
            <a:b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Mientras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mas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detalles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sobre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consumidor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posea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descripción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target, mas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fácil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ser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acercarse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él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 </a:t>
            </a:r>
            <a:endParaRPr dirty="0"/>
          </a:p>
        </p:txBody>
      </p:sp>
      <p:sp>
        <p:nvSpPr>
          <p:cNvPr id="105" name="Google Shape;105;p1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93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Universo base</a:t>
            </a:r>
            <a:endParaRPr/>
          </a:p>
        </p:txBody>
      </p:sp>
      <p:sp>
        <p:nvSpPr>
          <p:cNvPr id="111" name="Google Shape;111;p16"/>
          <p:cNvSpPr txBox="1">
            <a:spLocks noGrp="1"/>
          </p:cNvSpPr>
          <p:nvPr>
            <p:ph type="body" idx="1"/>
          </p:nvPr>
        </p:nvSpPr>
        <p:spPr>
          <a:xfrm>
            <a:off x="457200" y="201295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la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cantidad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personas que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componen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o los targets del plan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s-MX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2400" dirty="0"/>
          </a:p>
          <a:p>
            <a:pPr marL="342900" marR="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Target: H y M de 25 a 35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años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NSE ABC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amplio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estudiantes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 	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profesionales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residentes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CABA y GBA.</a:t>
            </a:r>
            <a:endParaRPr sz="24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Plaza: CABA y GBA</a:t>
            </a:r>
            <a:endParaRPr sz="24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base: 1.723.500</a:t>
            </a:r>
            <a:endParaRPr sz="2400" dirty="0"/>
          </a:p>
        </p:txBody>
      </p:sp>
      <p:sp>
        <p:nvSpPr>
          <p:cNvPr id="113" name="Google Shape;113;p1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/>
          <p:nvPr/>
        </p:nvSpPr>
        <p:spPr>
          <a:xfrm>
            <a:off x="3851275" y="3860800"/>
            <a:ext cx="3168650" cy="1152525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85D8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93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Audiencia</a:t>
            </a:r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body" idx="1"/>
          </p:nvPr>
        </p:nvSpPr>
        <p:spPr>
          <a:xfrm>
            <a:off x="457200" y="1268412"/>
            <a:ext cx="8229600" cy="5256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marR="0" lvl="0" indent="-3429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la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cantidad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personas u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hogares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target que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están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expuestos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un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sistema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/medio/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vehículo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(TV o radio)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momento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determinado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 dirty="0"/>
          </a:p>
          <a:p>
            <a:pPr marL="342900" marR="0" lvl="0" indent="-342900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Es la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misma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información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rating,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pero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expresado</a:t>
            </a:r>
            <a:r>
              <a:rPr lang="en-US" sz="3000" dirty="0"/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000" dirty="0"/>
              <a:t> 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personas.</a:t>
            </a:r>
          </a:p>
          <a:p>
            <a:pPr marL="342900" marR="0" lvl="0" indent="-342900" algn="just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3000" dirty="0"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	Rating x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Universo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		100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lang="en-US"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Universo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base: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niños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4 a 12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años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1.723.000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Rating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Piñón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Fijo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13,8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Audiencia del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programa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237.774</a:t>
            </a:r>
            <a:endParaRPr dirty="0"/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1" name="Google Shape;121;p17"/>
          <p:cNvCxnSpPr/>
          <p:nvPr/>
        </p:nvCxnSpPr>
        <p:spPr>
          <a:xfrm>
            <a:off x="4211637" y="4437062"/>
            <a:ext cx="24479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23" name="Google Shape;123;p1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223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Encendido</a:t>
            </a:r>
            <a:endParaRPr/>
          </a:p>
        </p:txBody>
      </p:sp>
      <p:sp>
        <p:nvSpPr>
          <p:cNvPr id="129" name="Google Shape;129;p18"/>
          <p:cNvSpPr txBox="1">
            <a:spLocks noGrp="1"/>
          </p:cNvSpPr>
          <p:nvPr>
            <p:ph type="body" idx="1"/>
          </p:nvPr>
        </p:nvSpPr>
        <p:spPr>
          <a:xfrm>
            <a:off x="457200" y="1268412"/>
            <a:ext cx="8229600" cy="451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el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porcentaje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determinado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está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expuesto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TV o radio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determinado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momento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relación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 el total del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 dirty="0"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Google Shape;130;p18" descr="C:\Program Files (x86)\Microsoft Office\MEDIA\CAGCAT10\j0185604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75462" y="3613150"/>
            <a:ext cx="1225550" cy="12255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1" name="Google Shape;131;p18"/>
          <p:cNvGrpSpPr/>
          <p:nvPr/>
        </p:nvGrpSpPr>
        <p:grpSpPr>
          <a:xfrm>
            <a:off x="1046162" y="3573462"/>
            <a:ext cx="1223962" cy="1225550"/>
            <a:chOff x="612" y="2523"/>
            <a:chExt cx="771" cy="772"/>
          </a:xfrm>
        </p:grpSpPr>
        <p:sp>
          <p:nvSpPr>
            <p:cNvPr id="132" name="Google Shape;132;p18"/>
            <p:cNvSpPr/>
            <p:nvPr/>
          </p:nvSpPr>
          <p:spPr>
            <a:xfrm>
              <a:off x="612" y="2523"/>
              <a:ext cx="771" cy="77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8"/>
            <p:cNvSpPr/>
            <p:nvPr/>
          </p:nvSpPr>
          <p:spPr>
            <a:xfrm>
              <a:off x="647" y="2556"/>
              <a:ext cx="716" cy="719"/>
            </a:xfrm>
            <a:custGeom>
              <a:avLst/>
              <a:gdLst/>
              <a:ahLst/>
              <a:cxnLst/>
              <a:rect l="l" t="t" r="r" b="b"/>
              <a:pathLst>
                <a:path w="1432" h="1438" extrusionOk="0">
                  <a:moveTo>
                    <a:pt x="1287" y="1438"/>
                  </a:moveTo>
                  <a:lnTo>
                    <a:pt x="1316" y="1435"/>
                  </a:lnTo>
                  <a:lnTo>
                    <a:pt x="1344" y="1426"/>
                  </a:lnTo>
                  <a:lnTo>
                    <a:pt x="1368" y="1414"/>
                  </a:lnTo>
                  <a:lnTo>
                    <a:pt x="1389" y="1395"/>
                  </a:lnTo>
                  <a:lnTo>
                    <a:pt x="1408" y="1374"/>
                  </a:lnTo>
                  <a:lnTo>
                    <a:pt x="1420" y="1350"/>
                  </a:lnTo>
                  <a:lnTo>
                    <a:pt x="1429" y="1322"/>
                  </a:lnTo>
                  <a:lnTo>
                    <a:pt x="1432" y="1293"/>
                  </a:lnTo>
                  <a:lnTo>
                    <a:pt x="1432" y="145"/>
                  </a:lnTo>
                  <a:lnTo>
                    <a:pt x="1429" y="116"/>
                  </a:lnTo>
                  <a:lnTo>
                    <a:pt x="1420" y="88"/>
                  </a:lnTo>
                  <a:lnTo>
                    <a:pt x="1408" y="64"/>
                  </a:lnTo>
                  <a:lnTo>
                    <a:pt x="1389" y="43"/>
                  </a:lnTo>
                  <a:lnTo>
                    <a:pt x="1368" y="24"/>
                  </a:lnTo>
                  <a:lnTo>
                    <a:pt x="1344" y="12"/>
                  </a:lnTo>
                  <a:lnTo>
                    <a:pt x="1316" y="3"/>
                  </a:lnTo>
                  <a:lnTo>
                    <a:pt x="1287" y="0"/>
                  </a:lnTo>
                  <a:lnTo>
                    <a:pt x="145" y="0"/>
                  </a:lnTo>
                  <a:lnTo>
                    <a:pt x="116" y="3"/>
                  </a:lnTo>
                  <a:lnTo>
                    <a:pt x="89" y="12"/>
                  </a:lnTo>
                  <a:lnTo>
                    <a:pt x="64" y="24"/>
                  </a:lnTo>
                  <a:lnTo>
                    <a:pt x="43" y="43"/>
                  </a:lnTo>
                  <a:lnTo>
                    <a:pt x="25" y="64"/>
                  </a:lnTo>
                  <a:lnTo>
                    <a:pt x="13" y="88"/>
                  </a:lnTo>
                  <a:lnTo>
                    <a:pt x="3" y="116"/>
                  </a:lnTo>
                  <a:lnTo>
                    <a:pt x="0" y="145"/>
                  </a:lnTo>
                  <a:lnTo>
                    <a:pt x="0" y="1293"/>
                  </a:lnTo>
                  <a:lnTo>
                    <a:pt x="3" y="1322"/>
                  </a:lnTo>
                  <a:lnTo>
                    <a:pt x="13" y="1350"/>
                  </a:lnTo>
                  <a:lnTo>
                    <a:pt x="25" y="1374"/>
                  </a:lnTo>
                  <a:lnTo>
                    <a:pt x="43" y="1395"/>
                  </a:lnTo>
                  <a:lnTo>
                    <a:pt x="64" y="1414"/>
                  </a:lnTo>
                  <a:lnTo>
                    <a:pt x="89" y="1426"/>
                  </a:lnTo>
                  <a:lnTo>
                    <a:pt x="116" y="1435"/>
                  </a:lnTo>
                  <a:lnTo>
                    <a:pt x="145" y="1438"/>
                  </a:lnTo>
                  <a:lnTo>
                    <a:pt x="1287" y="143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8"/>
            <p:cNvSpPr/>
            <p:nvPr/>
          </p:nvSpPr>
          <p:spPr>
            <a:xfrm>
              <a:off x="714" y="2632"/>
              <a:ext cx="573" cy="478"/>
            </a:xfrm>
            <a:custGeom>
              <a:avLst/>
              <a:gdLst/>
              <a:ahLst/>
              <a:cxnLst/>
              <a:rect l="l" t="t" r="r" b="b"/>
              <a:pathLst>
                <a:path w="1148" h="957" extrusionOk="0">
                  <a:moveTo>
                    <a:pt x="934" y="0"/>
                  </a:moveTo>
                  <a:lnTo>
                    <a:pt x="194" y="0"/>
                  </a:lnTo>
                  <a:lnTo>
                    <a:pt x="0" y="398"/>
                  </a:lnTo>
                  <a:lnTo>
                    <a:pt x="132" y="398"/>
                  </a:lnTo>
                  <a:lnTo>
                    <a:pt x="132" y="952"/>
                  </a:lnTo>
                  <a:lnTo>
                    <a:pt x="1001" y="957"/>
                  </a:lnTo>
                  <a:lnTo>
                    <a:pt x="1001" y="398"/>
                  </a:lnTo>
                  <a:lnTo>
                    <a:pt x="1148" y="398"/>
                  </a:lnTo>
                  <a:lnTo>
                    <a:pt x="9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8"/>
            <p:cNvSpPr txBox="1"/>
            <p:nvPr/>
          </p:nvSpPr>
          <p:spPr>
            <a:xfrm>
              <a:off x="649" y="3105"/>
              <a:ext cx="706" cy="12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18"/>
            <p:cNvSpPr txBox="1"/>
            <p:nvPr/>
          </p:nvSpPr>
          <p:spPr>
            <a:xfrm>
              <a:off x="646" y="3139"/>
              <a:ext cx="727" cy="1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8"/>
            <p:cNvSpPr txBox="1"/>
            <p:nvPr/>
          </p:nvSpPr>
          <p:spPr>
            <a:xfrm>
              <a:off x="870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8"/>
            <p:cNvSpPr txBox="1"/>
            <p:nvPr/>
          </p:nvSpPr>
          <p:spPr>
            <a:xfrm>
              <a:off x="870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8"/>
            <p:cNvSpPr txBox="1"/>
            <p:nvPr/>
          </p:nvSpPr>
          <p:spPr>
            <a:xfrm>
              <a:off x="833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8"/>
            <p:cNvSpPr txBox="1"/>
            <p:nvPr/>
          </p:nvSpPr>
          <p:spPr>
            <a:xfrm>
              <a:off x="833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18"/>
            <p:cNvSpPr txBox="1"/>
            <p:nvPr/>
          </p:nvSpPr>
          <p:spPr>
            <a:xfrm>
              <a:off x="1132" y="2944"/>
              <a:ext cx="26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18"/>
            <p:cNvSpPr txBox="1"/>
            <p:nvPr/>
          </p:nvSpPr>
          <p:spPr>
            <a:xfrm>
              <a:off x="1132" y="2995"/>
              <a:ext cx="26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18"/>
            <p:cNvSpPr txBox="1"/>
            <p:nvPr/>
          </p:nvSpPr>
          <p:spPr>
            <a:xfrm>
              <a:off x="1093" y="2944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18"/>
            <p:cNvSpPr txBox="1"/>
            <p:nvPr/>
          </p:nvSpPr>
          <p:spPr>
            <a:xfrm>
              <a:off x="1093" y="2995"/>
              <a:ext cx="28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18"/>
            <p:cNvSpPr txBox="1"/>
            <p:nvPr/>
          </p:nvSpPr>
          <p:spPr>
            <a:xfrm>
              <a:off x="840" y="2598"/>
              <a:ext cx="52" cy="1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18"/>
            <p:cNvSpPr txBox="1"/>
            <p:nvPr/>
          </p:nvSpPr>
          <p:spPr>
            <a:xfrm>
              <a:off x="830" y="2587"/>
              <a:ext cx="71" cy="2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18"/>
            <p:cNvSpPr txBox="1"/>
            <p:nvPr/>
          </p:nvSpPr>
          <p:spPr>
            <a:xfrm>
              <a:off x="948" y="2956"/>
              <a:ext cx="93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18"/>
            <p:cNvSpPr txBox="1"/>
            <p:nvPr/>
          </p:nvSpPr>
          <p:spPr>
            <a:xfrm>
              <a:off x="967" y="2975"/>
              <a:ext cx="53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18"/>
            <p:cNvSpPr/>
            <p:nvPr/>
          </p:nvSpPr>
          <p:spPr>
            <a:xfrm>
              <a:off x="1006" y="3048"/>
              <a:ext cx="20" cy="21"/>
            </a:xfrm>
            <a:custGeom>
              <a:avLst/>
              <a:gdLst/>
              <a:ahLst/>
              <a:cxnLst/>
              <a:rect l="l" t="t" r="r" b="b"/>
              <a:pathLst>
                <a:path w="41" h="42" extrusionOk="0">
                  <a:moveTo>
                    <a:pt x="21" y="42"/>
                  </a:moveTo>
                  <a:lnTo>
                    <a:pt x="29" y="40"/>
                  </a:lnTo>
                  <a:lnTo>
                    <a:pt x="35" y="35"/>
                  </a:lnTo>
                  <a:lnTo>
                    <a:pt x="40" y="29"/>
                  </a:lnTo>
                  <a:lnTo>
                    <a:pt x="41" y="22"/>
                  </a:lnTo>
                  <a:lnTo>
                    <a:pt x="40" y="12"/>
                  </a:lnTo>
                  <a:lnTo>
                    <a:pt x="35" y="6"/>
                  </a:lnTo>
                  <a:lnTo>
                    <a:pt x="29" y="2"/>
                  </a:lnTo>
                  <a:lnTo>
                    <a:pt x="21" y="0"/>
                  </a:lnTo>
                  <a:lnTo>
                    <a:pt x="12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2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2" y="40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18"/>
            <p:cNvSpPr/>
            <p:nvPr/>
          </p:nvSpPr>
          <p:spPr>
            <a:xfrm>
              <a:off x="675" y="2964"/>
              <a:ext cx="90" cy="151"/>
            </a:xfrm>
            <a:custGeom>
              <a:avLst/>
              <a:gdLst/>
              <a:ahLst/>
              <a:cxnLst/>
              <a:rect l="l" t="t" r="r" b="b"/>
              <a:pathLst>
                <a:path w="181" h="303" extrusionOk="0">
                  <a:moveTo>
                    <a:pt x="181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5" y="26"/>
                  </a:lnTo>
                  <a:lnTo>
                    <a:pt x="141" y="15"/>
                  </a:lnTo>
                  <a:lnTo>
                    <a:pt x="126" y="8"/>
                  </a:lnTo>
                  <a:lnTo>
                    <a:pt x="109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8" y="26"/>
                  </a:lnTo>
                  <a:lnTo>
                    <a:pt x="16" y="40"/>
                  </a:lnTo>
                  <a:lnTo>
                    <a:pt x="8" y="55"/>
                  </a:lnTo>
                  <a:lnTo>
                    <a:pt x="2" y="72"/>
                  </a:lnTo>
                  <a:lnTo>
                    <a:pt x="0" y="90"/>
                  </a:lnTo>
                  <a:lnTo>
                    <a:pt x="2" y="106"/>
                  </a:lnTo>
                  <a:lnTo>
                    <a:pt x="6" y="121"/>
                  </a:lnTo>
                  <a:lnTo>
                    <a:pt x="13" y="135"/>
                  </a:lnTo>
                  <a:lnTo>
                    <a:pt x="20" y="147"/>
                  </a:lnTo>
                  <a:lnTo>
                    <a:pt x="31" y="158"/>
                  </a:lnTo>
                  <a:lnTo>
                    <a:pt x="42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2" y="303"/>
                  </a:lnTo>
                  <a:lnTo>
                    <a:pt x="112" y="177"/>
                  </a:lnTo>
                  <a:lnTo>
                    <a:pt x="126" y="173"/>
                  </a:lnTo>
                  <a:lnTo>
                    <a:pt x="139" y="165"/>
                  </a:lnTo>
                  <a:lnTo>
                    <a:pt x="152" y="158"/>
                  </a:lnTo>
                  <a:lnTo>
                    <a:pt x="161" y="147"/>
                  </a:lnTo>
                  <a:lnTo>
                    <a:pt x="170" y="135"/>
                  </a:lnTo>
                  <a:lnTo>
                    <a:pt x="176" y="121"/>
                  </a:lnTo>
                  <a:lnTo>
                    <a:pt x="179" y="106"/>
                  </a:lnTo>
                  <a:lnTo>
                    <a:pt x="181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18"/>
            <p:cNvSpPr/>
            <p:nvPr/>
          </p:nvSpPr>
          <p:spPr>
            <a:xfrm>
              <a:off x="1232" y="2964"/>
              <a:ext cx="91" cy="151"/>
            </a:xfrm>
            <a:custGeom>
              <a:avLst/>
              <a:gdLst/>
              <a:ahLst/>
              <a:cxnLst/>
              <a:rect l="l" t="t" r="r" b="b"/>
              <a:pathLst>
                <a:path w="180" h="303" extrusionOk="0">
                  <a:moveTo>
                    <a:pt x="180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4" y="26"/>
                  </a:lnTo>
                  <a:lnTo>
                    <a:pt x="141" y="15"/>
                  </a:lnTo>
                  <a:lnTo>
                    <a:pt x="125" y="8"/>
                  </a:lnTo>
                  <a:lnTo>
                    <a:pt x="108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6" y="26"/>
                  </a:lnTo>
                  <a:lnTo>
                    <a:pt x="15" y="40"/>
                  </a:lnTo>
                  <a:lnTo>
                    <a:pt x="8" y="55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1" y="106"/>
                  </a:lnTo>
                  <a:lnTo>
                    <a:pt x="5" y="121"/>
                  </a:lnTo>
                  <a:lnTo>
                    <a:pt x="11" y="135"/>
                  </a:lnTo>
                  <a:lnTo>
                    <a:pt x="20" y="147"/>
                  </a:lnTo>
                  <a:lnTo>
                    <a:pt x="29" y="158"/>
                  </a:lnTo>
                  <a:lnTo>
                    <a:pt x="41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0" y="303"/>
                  </a:lnTo>
                  <a:lnTo>
                    <a:pt x="110" y="177"/>
                  </a:lnTo>
                  <a:lnTo>
                    <a:pt x="124" y="173"/>
                  </a:lnTo>
                  <a:lnTo>
                    <a:pt x="137" y="165"/>
                  </a:lnTo>
                  <a:lnTo>
                    <a:pt x="150" y="158"/>
                  </a:lnTo>
                  <a:lnTo>
                    <a:pt x="160" y="147"/>
                  </a:lnTo>
                  <a:lnTo>
                    <a:pt x="168" y="135"/>
                  </a:lnTo>
                  <a:lnTo>
                    <a:pt x="174" y="121"/>
                  </a:lnTo>
                  <a:lnTo>
                    <a:pt x="179" y="106"/>
                  </a:lnTo>
                  <a:lnTo>
                    <a:pt x="180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18"/>
            <p:cNvSpPr txBox="1"/>
            <p:nvPr/>
          </p:nvSpPr>
          <p:spPr>
            <a:xfrm>
              <a:off x="645" y="3125"/>
              <a:ext cx="700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18"/>
            <p:cNvSpPr/>
            <p:nvPr/>
          </p:nvSpPr>
          <p:spPr>
            <a:xfrm>
              <a:off x="68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18"/>
            <p:cNvSpPr/>
            <p:nvPr/>
          </p:nvSpPr>
          <p:spPr>
            <a:xfrm>
              <a:off x="726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18"/>
            <p:cNvSpPr/>
            <p:nvPr/>
          </p:nvSpPr>
          <p:spPr>
            <a:xfrm>
              <a:off x="774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18"/>
            <p:cNvSpPr/>
            <p:nvPr/>
          </p:nvSpPr>
          <p:spPr>
            <a:xfrm>
              <a:off x="814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18"/>
            <p:cNvSpPr/>
            <p:nvPr/>
          </p:nvSpPr>
          <p:spPr>
            <a:xfrm>
              <a:off x="860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18"/>
            <p:cNvSpPr/>
            <p:nvPr/>
          </p:nvSpPr>
          <p:spPr>
            <a:xfrm>
              <a:off x="901" y="3177"/>
              <a:ext cx="15" cy="16"/>
            </a:xfrm>
            <a:custGeom>
              <a:avLst/>
              <a:gdLst/>
              <a:ahLst/>
              <a:cxnLst/>
              <a:rect l="l" t="t" r="r" b="b"/>
              <a:pathLst>
                <a:path w="30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9" y="31"/>
                  </a:lnTo>
                  <a:lnTo>
                    <a:pt x="15" y="32"/>
                  </a:lnTo>
                  <a:lnTo>
                    <a:pt x="21" y="31"/>
                  </a:lnTo>
                  <a:lnTo>
                    <a:pt x="26" y="28"/>
                  </a:lnTo>
                  <a:lnTo>
                    <a:pt x="29" y="23"/>
                  </a:lnTo>
                  <a:lnTo>
                    <a:pt x="30" y="17"/>
                  </a:lnTo>
                  <a:lnTo>
                    <a:pt x="29" y="11"/>
                  </a:lnTo>
                  <a:lnTo>
                    <a:pt x="26" y="5"/>
                  </a:lnTo>
                  <a:lnTo>
                    <a:pt x="21" y="2"/>
                  </a:lnTo>
                  <a:lnTo>
                    <a:pt x="15" y="0"/>
                  </a:lnTo>
                  <a:lnTo>
                    <a:pt x="9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18"/>
            <p:cNvSpPr/>
            <p:nvPr/>
          </p:nvSpPr>
          <p:spPr>
            <a:xfrm>
              <a:off x="94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3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18"/>
            <p:cNvSpPr/>
            <p:nvPr/>
          </p:nvSpPr>
          <p:spPr>
            <a:xfrm>
              <a:off x="98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8"/>
            <p:cNvSpPr/>
            <p:nvPr/>
          </p:nvSpPr>
          <p:spPr>
            <a:xfrm>
              <a:off x="1033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18"/>
            <p:cNvSpPr/>
            <p:nvPr/>
          </p:nvSpPr>
          <p:spPr>
            <a:xfrm>
              <a:off x="1073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18"/>
            <p:cNvSpPr/>
            <p:nvPr/>
          </p:nvSpPr>
          <p:spPr>
            <a:xfrm>
              <a:off x="1121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18"/>
            <p:cNvSpPr/>
            <p:nvPr/>
          </p:nvSpPr>
          <p:spPr>
            <a:xfrm>
              <a:off x="1161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9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18"/>
            <p:cNvSpPr/>
            <p:nvPr/>
          </p:nvSpPr>
          <p:spPr>
            <a:xfrm>
              <a:off x="120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18"/>
            <p:cNvSpPr/>
            <p:nvPr/>
          </p:nvSpPr>
          <p:spPr>
            <a:xfrm>
              <a:off x="124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18"/>
            <p:cNvSpPr/>
            <p:nvPr/>
          </p:nvSpPr>
          <p:spPr>
            <a:xfrm>
              <a:off x="129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18"/>
            <p:cNvSpPr/>
            <p:nvPr/>
          </p:nvSpPr>
          <p:spPr>
            <a:xfrm>
              <a:off x="68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18"/>
            <p:cNvSpPr/>
            <p:nvPr/>
          </p:nvSpPr>
          <p:spPr>
            <a:xfrm>
              <a:off x="774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18"/>
            <p:cNvSpPr/>
            <p:nvPr/>
          </p:nvSpPr>
          <p:spPr>
            <a:xfrm>
              <a:off x="860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18"/>
            <p:cNvSpPr/>
            <p:nvPr/>
          </p:nvSpPr>
          <p:spPr>
            <a:xfrm>
              <a:off x="94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18"/>
            <p:cNvSpPr/>
            <p:nvPr/>
          </p:nvSpPr>
          <p:spPr>
            <a:xfrm>
              <a:off x="1033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18"/>
            <p:cNvSpPr/>
            <p:nvPr/>
          </p:nvSpPr>
          <p:spPr>
            <a:xfrm>
              <a:off x="1121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18"/>
            <p:cNvSpPr/>
            <p:nvPr/>
          </p:nvSpPr>
          <p:spPr>
            <a:xfrm>
              <a:off x="120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18"/>
            <p:cNvSpPr/>
            <p:nvPr/>
          </p:nvSpPr>
          <p:spPr>
            <a:xfrm>
              <a:off x="129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18"/>
            <p:cNvSpPr/>
            <p:nvPr/>
          </p:nvSpPr>
          <p:spPr>
            <a:xfrm>
              <a:off x="1056" y="2695"/>
              <a:ext cx="86" cy="146"/>
            </a:xfrm>
            <a:custGeom>
              <a:avLst/>
              <a:gdLst/>
              <a:ahLst/>
              <a:cxnLst/>
              <a:rect l="l" t="t" r="r" b="b"/>
              <a:pathLst>
                <a:path w="173" h="292" extrusionOk="0">
                  <a:moveTo>
                    <a:pt x="173" y="292"/>
                  </a:moveTo>
                  <a:lnTo>
                    <a:pt x="173" y="76"/>
                  </a:lnTo>
                  <a:lnTo>
                    <a:pt x="90" y="0"/>
                  </a:lnTo>
                  <a:lnTo>
                    <a:pt x="0" y="76"/>
                  </a:lnTo>
                  <a:lnTo>
                    <a:pt x="0" y="292"/>
                  </a:lnTo>
                  <a:lnTo>
                    <a:pt x="173" y="2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18"/>
            <p:cNvSpPr txBox="1"/>
            <p:nvPr/>
          </p:nvSpPr>
          <p:spPr>
            <a:xfrm>
              <a:off x="11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18"/>
            <p:cNvSpPr txBox="1"/>
            <p:nvPr/>
          </p:nvSpPr>
          <p:spPr>
            <a:xfrm>
              <a:off x="11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18"/>
            <p:cNvSpPr txBox="1"/>
            <p:nvPr/>
          </p:nvSpPr>
          <p:spPr>
            <a:xfrm>
              <a:off x="1071" y="2743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18"/>
            <p:cNvSpPr txBox="1"/>
            <p:nvPr/>
          </p:nvSpPr>
          <p:spPr>
            <a:xfrm>
              <a:off x="1071" y="2788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18"/>
            <p:cNvSpPr/>
            <p:nvPr/>
          </p:nvSpPr>
          <p:spPr>
            <a:xfrm>
              <a:off x="856" y="2697"/>
              <a:ext cx="85" cy="144"/>
            </a:xfrm>
            <a:custGeom>
              <a:avLst/>
              <a:gdLst/>
              <a:ahLst/>
              <a:cxnLst/>
              <a:rect l="l" t="t" r="r" b="b"/>
              <a:pathLst>
                <a:path w="171" h="287" extrusionOk="0">
                  <a:moveTo>
                    <a:pt x="171" y="287"/>
                  </a:moveTo>
                  <a:lnTo>
                    <a:pt x="171" y="71"/>
                  </a:lnTo>
                  <a:lnTo>
                    <a:pt x="90" y="0"/>
                  </a:lnTo>
                  <a:lnTo>
                    <a:pt x="0" y="71"/>
                  </a:lnTo>
                  <a:lnTo>
                    <a:pt x="0" y="287"/>
                  </a:lnTo>
                  <a:lnTo>
                    <a:pt x="171" y="2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18"/>
            <p:cNvSpPr txBox="1"/>
            <p:nvPr/>
          </p:nvSpPr>
          <p:spPr>
            <a:xfrm>
              <a:off x="9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18"/>
            <p:cNvSpPr txBox="1"/>
            <p:nvPr/>
          </p:nvSpPr>
          <p:spPr>
            <a:xfrm>
              <a:off x="9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18"/>
            <p:cNvSpPr txBox="1"/>
            <p:nvPr/>
          </p:nvSpPr>
          <p:spPr>
            <a:xfrm>
              <a:off x="871" y="2743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18"/>
            <p:cNvSpPr txBox="1"/>
            <p:nvPr/>
          </p:nvSpPr>
          <p:spPr>
            <a:xfrm>
              <a:off x="871" y="2788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18"/>
            <p:cNvSpPr/>
            <p:nvPr/>
          </p:nvSpPr>
          <p:spPr>
            <a:xfrm>
              <a:off x="612" y="2523"/>
              <a:ext cx="771" cy="772"/>
            </a:xfrm>
            <a:custGeom>
              <a:avLst/>
              <a:gdLst/>
              <a:ahLst/>
              <a:cxnLst/>
              <a:rect l="l" t="t" r="r" b="b"/>
              <a:pathLst>
                <a:path w="1542" h="1544" extrusionOk="0">
                  <a:moveTo>
                    <a:pt x="1487" y="57"/>
                  </a:moveTo>
                  <a:lnTo>
                    <a:pt x="1473" y="44"/>
                  </a:lnTo>
                  <a:lnTo>
                    <a:pt x="1458" y="32"/>
                  </a:lnTo>
                  <a:lnTo>
                    <a:pt x="1441" y="23"/>
                  </a:lnTo>
                  <a:lnTo>
                    <a:pt x="1424" y="14"/>
                  </a:lnTo>
                  <a:lnTo>
                    <a:pt x="1408" y="8"/>
                  </a:lnTo>
                  <a:lnTo>
                    <a:pt x="1389" y="3"/>
                  </a:lnTo>
                  <a:lnTo>
                    <a:pt x="1371" y="2"/>
                  </a:lnTo>
                  <a:lnTo>
                    <a:pt x="1352" y="0"/>
                  </a:lnTo>
                  <a:lnTo>
                    <a:pt x="191" y="0"/>
                  </a:lnTo>
                  <a:lnTo>
                    <a:pt x="153" y="5"/>
                  </a:lnTo>
                  <a:lnTo>
                    <a:pt x="116" y="15"/>
                  </a:lnTo>
                  <a:lnTo>
                    <a:pt x="84" y="32"/>
                  </a:lnTo>
                  <a:lnTo>
                    <a:pt x="57" y="57"/>
                  </a:lnTo>
                  <a:lnTo>
                    <a:pt x="32" y="84"/>
                  </a:lnTo>
                  <a:lnTo>
                    <a:pt x="15" y="116"/>
                  </a:lnTo>
                  <a:lnTo>
                    <a:pt x="5" y="153"/>
                  </a:lnTo>
                  <a:lnTo>
                    <a:pt x="0" y="191"/>
                  </a:lnTo>
                  <a:lnTo>
                    <a:pt x="0" y="732"/>
                  </a:lnTo>
                  <a:lnTo>
                    <a:pt x="92" y="732"/>
                  </a:lnTo>
                  <a:lnTo>
                    <a:pt x="92" y="191"/>
                  </a:lnTo>
                  <a:lnTo>
                    <a:pt x="93" y="171"/>
                  </a:lnTo>
                  <a:lnTo>
                    <a:pt x="99" y="153"/>
                  </a:lnTo>
                  <a:lnTo>
                    <a:pt x="109" y="136"/>
                  </a:lnTo>
                  <a:lnTo>
                    <a:pt x="121" y="121"/>
                  </a:lnTo>
                  <a:lnTo>
                    <a:pt x="128" y="113"/>
                  </a:lnTo>
                  <a:lnTo>
                    <a:pt x="136" y="109"/>
                  </a:lnTo>
                  <a:lnTo>
                    <a:pt x="144" y="102"/>
                  </a:lnTo>
                  <a:lnTo>
                    <a:pt x="153" y="99"/>
                  </a:lnTo>
                  <a:lnTo>
                    <a:pt x="162" y="96"/>
                  </a:lnTo>
                  <a:lnTo>
                    <a:pt x="171" y="93"/>
                  </a:lnTo>
                  <a:lnTo>
                    <a:pt x="180" y="92"/>
                  </a:lnTo>
                  <a:lnTo>
                    <a:pt x="191" y="92"/>
                  </a:lnTo>
                  <a:lnTo>
                    <a:pt x="1352" y="92"/>
                  </a:lnTo>
                  <a:lnTo>
                    <a:pt x="1362" y="92"/>
                  </a:lnTo>
                  <a:lnTo>
                    <a:pt x="1372" y="93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2"/>
                  </a:lnTo>
                  <a:lnTo>
                    <a:pt x="1408" y="109"/>
                  </a:lnTo>
                  <a:lnTo>
                    <a:pt x="1415" y="113"/>
                  </a:lnTo>
                  <a:lnTo>
                    <a:pt x="1423" y="121"/>
                  </a:lnTo>
                  <a:lnTo>
                    <a:pt x="1435" y="136"/>
                  </a:lnTo>
                  <a:lnTo>
                    <a:pt x="1444" y="153"/>
                  </a:lnTo>
                  <a:lnTo>
                    <a:pt x="1450" y="171"/>
                  </a:lnTo>
                  <a:lnTo>
                    <a:pt x="1452" y="191"/>
                  </a:lnTo>
                  <a:lnTo>
                    <a:pt x="1452" y="1354"/>
                  </a:lnTo>
                  <a:lnTo>
                    <a:pt x="1450" y="1374"/>
                  </a:lnTo>
                  <a:lnTo>
                    <a:pt x="1444" y="1393"/>
                  </a:lnTo>
                  <a:lnTo>
                    <a:pt x="1435" y="1409"/>
                  </a:lnTo>
                  <a:lnTo>
                    <a:pt x="1423" y="1425"/>
                  </a:lnTo>
                  <a:lnTo>
                    <a:pt x="1408" y="1437"/>
                  </a:lnTo>
                  <a:lnTo>
                    <a:pt x="1391" y="1446"/>
                  </a:lnTo>
                  <a:lnTo>
                    <a:pt x="1372" y="1452"/>
                  </a:lnTo>
                  <a:lnTo>
                    <a:pt x="1352" y="1454"/>
                  </a:lnTo>
                  <a:lnTo>
                    <a:pt x="191" y="1454"/>
                  </a:lnTo>
                  <a:lnTo>
                    <a:pt x="180" y="1454"/>
                  </a:lnTo>
                  <a:lnTo>
                    <a:pt x="171" y="1452"/>
                  </a:lnTo>
                  <a:lnTo>
                    <a:pt x="162" y="1449"/>
                  </a:lnTo>
                  <a:lnTo>
                    <a:pt x="153" y="1446"/>
                  </a:lnTo>
                  <a:lnTo>
                    <a:pt x="144" y="1442"/>
                  </a:lnTo>
                  <a:lnTo>
                    <a:pt x="136" y="1437"/>
                  </a:lnTo>
                  <a:lnTo>
                    <a:pt x="128" y="1431"/>
                  </a:lnTo>
                  <a:lnTo>
                    <a:pt x="121" y="1425"/>
                  </a:lnTo>
                  <a:lnTo>
                    <a:pt x="109" y="1409"/>
                  </a:lnTo>
                  <a:lnTo>
                    <a:pt x="99" y="1393"/>
                  </a:lnTo>
                  <a:lnTo>
                    <a:pt x="93" y="1374"/>
                  </a:lnTo>
                  <a:lnTo>
                    <a:pt x="92" y="1354"/>
                  </a:lnTo>
                  <a:lnTo>
                    <a:pt x="92" y="732"/>
                  </a:lnTo>
                  <a:lnTo>
                    <a:pt x="0" y="732"/>
                  </a:lnTo>
                  <a:lnTo>
                    <a:pt x="0" y="1354"/>
                  </a:lnTo>
                  <a:lnTo>
                    <a:pt x="2" y="1373"/>
                  </a:lnTo>
                  <a:lnTo>
                    <a:pt x="3" y="1391"/>
                  </a:lnTo>
                  <a:lnTo>
                    <a:pt x="8" y="1409"/>
                  </a:lnTo>
                  <a:lnTo>
                    <a:pt x="15" y="1426"/>
                  </a:lnTo>
                  <a:lnTo>
                    <a:pt x="23" y="1443"/>
                  </a:lnTo>
                  <a:lnTo>
                    <a:pt x="32" y="1460"/>
                  </a:lnTo>
                  <a:lnTo>
                    <a:pt x="44" y="1475"/>
                  </a:lnTo>
                  <a:lnTo>
                    <a:pt x="57" y="1489"/>
                  </a:lnTo>
                  <a:lnTo>
                    <a:pt x="70" y="1501"/>
                  </a:lnTo>
                  <a:lnTo>
                    <a:pt x="86" y="1512"/>
                  </a:lnTo>
                  <a:lnTo>
                    <a:pt x="101" y="1521"/>
                  </a:lnTo>
                  <a:lnTo>
                    <a:pt x="118" y="1530"/>
                  </a:lnTo>
                  <a:lnTo>
                    <a:pt x="136" y="1536"/>
                  </a:lnTo>
                  <a:lnTo>
                    <a:pt x="154" y="1541"/>
                  </a:lnTo>
                  <a:lnTo>
                    <a:pt x="173" y="1542"/>
                  </a:lnTo>
                  <a:lnTo>
                    <a:pt x="191" y="1544"/>
                  </a:lnTo>
                  <a:lnTo>
                    <a:pt x="1352" y="1544"/>
                  </a:lnTo>
                  <a:lnTo>
                    <a:pt x="1371" y="1542"/>
                  </a:lnTo>
                  <a:lnTo>
                    <a:pt x="1389" y="1541"/>
                  </a:lnTo>
                  <a:lnTo>
                    <a:pt x="1408" y="1536"/>
                  </a:lnTo>
                  <a:lnTo>
                    <a:pt x="1424" y="1530"/>
                  </a:lnTo>
                  <a:lnTo>
                    <a:pt x="1441" y="1521"/>
                  </a:lnTo>
                  <a:lnTo>
                    <a:pt x="1458" y="1512"/>
                  </a:lnTo>
                  <a:lnTo>
                    <a:pt x="1473" y="1501"/>
                  </a:lnTo>
                  <a:lnTo>
                    <a:pt x="1487" y="1489"/>
                  </a:lnTo>
                  <a:lnTo>
                    <a:pt x="1499" y="1475"/>
                  </a:lnTo>
                  <a:lnTo>
                    <a:pt x="1510" y="1460"/>
                  </a:lnTo>
                  <a:lnTo>
                    <a:pt x="1519" y="1443"/>
                  </a:lnTo>
                  <a:lnTo>
                    <a:pt x="1528" y="1426"/>
                  </a:lnTo>
                  <a:lnTo>
                    <a:pt x="1534" y="1409"/>
                  </a:lnTo>
                  <a:lnTo>
                    <a:pt x="1539" y="1391"/>
                  </a:lnTo>
                  <a:lnTo>
                    <a:pt x="1540" y="1373"/>
                  </a:lnTo>
                  <a:lnTo>
                    <a:pt x="1542" y="1354"/>
                  </a:lnTo>
                  <a:lnTo>
                    <a:pt x="1542" y="191"/>
                  </a:lnTo>
                  <a:lnTo>
                    <a:pt x="1540" y="173"/>
                  </a:lnTo>
                  <a:lnTo>
                    <a:pt x="1539" y="154"/>
                  </a:lnTo>
                  <a:lnTo>
                    <a:pt x="1534" y="136"/>
                  </a:lnTo>
                  <a:lnTo>
                    <a:pt x="1528" y="118"/>
                  </a:lnTo>
                  <a:lnTo>
                    <a:pt x="1519" y="101"/>
                  </a:lnTo>
                  <a:lnTo>
                    <a:pt x="1510" y="86"/>
                  </a:lnTo>
                  <a:lnTo>
                    <a:pt x="1499" y="70"/>
                  </a:lnTo>
                  <a:lnTo>
                    <a:pt x="1487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7" name="Google Shape;187;p18"/>
          <p:cNvGrpSpPr/>
          <p:nvPr/>
        </p:nvGrpSpPr>
        <p:grpSpPr>
          <a:xfrm>
            <a:off x="3017837" y="3613150"/>
            <a:ext cx="1223962" cy="1225550"/>
            <a:chOff x="612" y="2523"/>
            <a:chExt cx="771" cy="772"/>
          </a:xfrm>
        </p:grpSpPr>
        <p:sp>
          <p:nvSpPr>
            <p:cNvPr id="188" name="Google Shape;188;p18"/>
            <p:cNvSpPr/>
            <p:nvPr/>
          </p:nvSpPr>
          <p:spPr>
            <a:xfrm>
              <a:off x="612" y="2523"/>
              <a:ext cx="771" cy="77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18"/>
            <p:cNvSpPr/>
            <p:nvPr/>
          </p:nvSpPr>
          <p:spPr>
            <a:xfrm>
              <a:off x="647" y="2556"/>
              <a:ext cx="716" cy="719"/>
            </a:xfrm>
            <a:custGeom>
              <a:avLst/>
              <a:gdLst/>
              <a:ahLst/>
              <a:cxnLst/>
              <a:rect l="l" t="t" r="r" b="b"/>
              <a:pathLst>
                <a:path w="1432" h="1438" extrusionOk="0">
                  <a:moveTo>
                    <a:pt x="1287" y="1438"/>
                  </a:moveTo>
                  <a:lnTo>
                    <a:pt x="1316" y="1435"/>
                  </a:lnTo>
                  <a:lnTo>
                    <a:pt x="1344" y="1426"/>
                  </a:lnTo>
                  <a:lnTo>
                    <a:pt x="1368" y="1414"/>
                  </a:lnTo>
                  <a:lnTo>
                    <a:pt x="1389" y="1395"/>
                  </a:lnTo>
                  <a:lnTo>
                    <a:pt x="1408" y="1374"/>
                  </a:lnTo>
                  <a:lnTo>
                    <a:pt x="1420" y="1350"/>
                  </a:lnTo>
                  <a:lnTo>
                    <a:pt x="1429" y="1322"/>
                  </a:lnTo>
                  <a:lnTo>
                    <a:pt x="1432" y="1293"/>
                  </a:lnTo>
                  <a:lnTo>
                    <a:pt x="1432" y="145"/>
                  </a:lnTo>
                  <a:lnTo>
                    <a:pt x="1429" y="116"/>
                  </a:lnTo>
                  <a:lnTo>
                    <a:pt x="1420" y="88"/>
                  </a:lnTo>
                  <a:lnTo>
                    <a:pt x="1408" y="64"/>
                  </a:lnTo>
                  <a:lnTo>
                    <a:pt x="1389" y="43"/>
                  </a:lnTo>
                  <a:lnTo>
                    <a:pt x="1368" y="24"/>
                  </a:lnTo>
                  <a:lnTo>
                    <a:pt x="1344" y="12"/>
                  </a:lnTo>
                  <a:lnTo>
                    <a:pt x="1316" y="3"/>
                  </a:lnTo>
                  <a:lnTo>
                    <a:pt x="1287" y="0"/>
                  </a:lnTo>
                  <a:lnTo>
                    <a:pt x="145" y="0"/>
                  </a:lnTo>
                  <a:lnTo>
                    <a:pt x="116" y="3"/>
                  </a:lnTo>
                  <a:lnTo>
                    <a:pt x="89" y="12"/>
                  </a:lnTo>
                  <a:lnTo>
                    <a:pt x="64" y="24"/>
                  </a:lnTo>
                  <a:lnTo>
                    <a:pt x="43" y="43"/>
                  </a:lnTo>
                  <a:lnTo>
                    <a:pt x="25" y="64"/>
                  </a:lnTo>
                  <a:lnTo>
                    <a:pt x="13" y="88"/>
                  </a:lnTo>
                  <a:lnTo>
                    <a:pt x="3" y="116"/>
                  </a:lnTo>
                  <a:lnTo>
                    <a:pt x="0" y="145"/>
                  </a:lnTo>
                  <a:lnTo>
                    <a:pt x="0" y="1293"/>
                  </a:lnTo>
                  <a:lnTo>
                    <a:pt x="3" y="1322"/>
                  </a:lnTo>
                  <a:lnTo>
                    <a:pt x="13" y="1350"/>
                  </a:lnTo>
                  <a:lnTo>
                    <a:pt x="25" y="1374"/>
                  </a:lnTo>
                  <a:lnTo>
                    <a:pt x="43" y="1395"/>
                  </a:lnTo>
                  <a:lnTo>
                    <a:pt x="64" y="1414"/>
                  </a:lnTo>
                  <a:lnTo>
                    <a:pt x="89" y="1426"/>
                  </a:lnTo>
                  <a:lnTo>
                    <a:pt x="116" y="1435"/>
                  </a:lnTo>
                  <a:lnTo>
                    <a:pt x="145" y="1438"/>
                  </a:lnTo>
                  <a:lnTo>
                    <a:pt x="1287" y="143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18"/>
            <p:cNvSpPr/>
            <p:nvPr/>
          </p:nvSpPr>
          <p:spPr>
            <a:xfrm>
              <a:off x="714" y="2632"/>
              <a:ext cx="573" cy="478"/>
            </a:xfrm>
            <a:custGeom>
              <a:avLst/>
              <a:gdLst/>
              <a:ahLst/>
              <a:cxnLst/>
              <a:rect l="l" t="t" r="r" b="b"/>
              <a:pathLst>
                <a:path w="1148" h="957" extrusionOk="0">
                  <a:moveTo>
                    <a:pt x="934" y="0"/>
                  </a:moveTo>
                  <a:lnTo>
                    <a:pt x="194" y="0"/>
                  </a:lnTo>
                  <a:lnTo>
                    <a:pt x="0" y="398"/>
                  </a:lnTo>
                  <a:lnTo>
                    <a:pt x="132" y="398"/>
                  </a:lnTo>
                  <a:lnTo>
                    <a:pt x="132" y="952"/>
                  </a:lnTo>
                  <a:lnTo>
                    <a:pt x="1001" y="957"/>
                  </a:lnTo>
                  <a:lnTo>
                    <a:pt x="1001" y="398"/>
                  </a:lnTo>
                  <a:lnTo>
                    <a:pt x="1148" y="398"/>
                  </a:lnTo>
                  <a:lnTo>
                    <a:pt x="9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18"/>
            <p:cNvSpPr txBox="1"/>
            <p:nvPr/>
          </p:nvSpPr>
          <p:spPr>
            <a:xfrm>
              <a:off x="649" y="3105"/>
              <a:ext cx="706" cy="12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18"/>
            <p:cNvSpPr txBox="1"/>
            <p:nvPr/>
          </p:nvSpPr>
          <p:spPr>
            <a:xfrm>
              <a:off x="646" y="3139"/>
              <a:ext cx="727" cy="1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18"/>
            <p:cNvSpPr txBox="1"/>
            <p:nvPr/>
          </p:nvSpPr>
          <p:spPr>
            <a:xfrm>
              <a:off x="870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18"/>
            <p:cNvSpPr txBox="1"/>
            <p:nvPr/>
          </p:nvSpPr>
          <p:spPr>
            <a:xfrm>
              <a:off x="870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18"/>
            <p:cNvSpPr txBox="1"/>
            <p:nvPr/>
          </p:nvSpPr>
          <p:spPr>
            <a:xfrm>
              <a:off x="833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18"/>
            <p:cNvSpPr txBox="1"/>
            <p:nvPr/>
          </p:nvSpPr>
          <p:spPr>
            <a:xfrm>
              <a:off x="833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18"/>
            <p:cNvSpPr txBox="1"/>
            <p:nvPr/>
          </p:nvSpPr>
          <p:spPr>
            <a:xfrm>
              <a:off x="1132" y="2944"/>
              <a:ext cx="26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18"/>
            <p:cNvSpPr txBox="1"/>
            <p:nvPr/>
          </p:nvSpPr>
          <p:spPr>
            <a:xfrm>
              <a:off x="1132" y="2995"/>
              <a:ext cx="26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18"/>
            <p:cNvSpPr txBox="1"/>
            <p:nvPr/>
          </p:nvSpPr>
          <p:spPr>
            <a:xfrm>
              <a:off x="1093" y="2944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18"/>
            <p:cNvSpPr txBox="1"/>
            <p:nvPr/>
          </p:nvSpPr>
          <p:spPr>
            <a:xfrm>
              <a:off x="1093" y="2995"/>
              <a:ext cx="28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18"/>
            <p:cNvSpPr txBox="1"/>
            <p:nvPr/>
          </p:nvSpPr>
          <p:spPr>
            <a:xfrm>
              <a:off x="840" y="2598"/>
              <a:ext cx="52" cy="1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18"/>
            <p:cNvSpPr txBox="1"/>
            <p:nvPr/>
          </p:nvSpPr>
          <p:spPr>
            <a:xfrm>
              <a:off x="830" y="2587"/>
              <a:ext cx="71" cy="2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18"/>
            <p:cNvSpPr txBox="1"/>
            <p:nvPr/>
          </p:nvSpPr>
          <p:spPr>
            <a:xfrm>
              <a:off x="948" y="2956"/>
              <a:ext cx="93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8"/>
            <p:cNvSpPr txBox="1"/>
            <p:nvPr/>
          </p:nvSpPr>
          <p:spPr>
            <a:xfrm>
              <a:off x="967" y="2975"/>
              <a:ext cx="53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18"/>
            <p:cNvSpPr/>
            <p:nvPr/>
          </p:nvSpPr>
          <p:spPr>
            <a:xfrm>
              <a:off x="1006" y="3048"/>
              <a:ext cx="20" cy="21"/>
            </a:xfrm>
            <a:custGeom>
              <a:avLst/>
              <a:gdLst/>
              <a:ahLst/>
              <a:cxnLst/>
              <a:rect l="l" t="t" r="r" b="b"/>
              <a:pathLst>
                <a:path w="41" h="42" extrusionOk="0">
                  <a:moveTo>
                    <a:pt x="21" y="42"/>
                  </a:moveTo>
                  <a:lnTo>
                    <a:pt x="29" y="40"/>
                  </a:lnTo>
                  <a:lnTo>
                    <a:pt x="35" y="35"/>
                  </a:lnTo>
                  <a:lnTo>
                    <a:pt x="40" y="29"/>
                  </a:lnTo>
                  <a:lnTo>
                    <a:pt x="41" y="22"/>
                  </a:lnTo>
                  <a:lnTo>
                    <a:pt x="40" y="12"/>
                  </a:lnTo>
                  <a:lnTo>
                    <a:pt x="35" y="6"/>
                  </a:lnTo>
                  <a:lnTo>
                    <a:pt x="29" y="2"/>
                  </a:lnTo>
                  <a:lnTo>
                    <a:pt x="21" y="0"/>
                  </a:lnTo>
                  <a:lnTo>
                    <a:pt x="12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2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2" y="40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18"/>
            <p:cNvSpPr/>
            <p:nvPr/>
          </p:nvSpPr>
          <p:spPr>
            <a:xfrm>
              <a:off x="675" y="2964"/>
              <a:ext cx="90" cy="151"/>
            </a:xfrm>
            <a:custGeom>
              <a:avLst/>
              <a:gdLst/>
              <a:ahLst/>
              <a:cxnLst/>
              <a:rect l="l" t="t" r="r" b="b"/>
              <a:pathLst>
                <a:path w="181" h="303" extrusionOk="0">
                  <a:moveTo>
                    <a:pt x="181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5" y="26"/>
                  </a:lnTo>
                  <a:lnTo>
                    <a:pt x="141" y="15"/>
                  </a:lnTo>
                  <a:lnTo>
                    <a:pt x="126" y="8"/>
                  </a:lnTo>
                  <a:lnTo>
                    <a:pt x="109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8" y="26"/>
                  </a:lnTo>
                  <a:lnTo>
                    <a:pt x="16" y="40"/>
                  </a:lnTo>
                  <a:lnTo>
                    <a:pt x="8" y="55"/>
                  </a:lnTo>
                  <a:lnTo>
                    <a:pt x="2" y="72"/>
                  </a:lnTo>
                  <a:lnTo>
                    <a:pt x="0" y="90"/>
                  </a:lnTo>
                  <a:lnTo>
                    <a:pt x="2" y="106"/>
                  </a:lnTo>
                  <a:lnTo>
                    <a:pt x="6" y="121"/>
                  </a:lnTo>
                  <a:lnTo>
                    <a:pt x="13" y="135"/>
                  </a:lnTo>
                  <a:lnTo>
                    <a:pt x="20" y="147"/>
                  </a:lnTo>
                  <a:lnTo>
                    <a:pt x="31" y="158"/>
                  </a:lnTo>
                  <a:lnTo>
                    <a:pt x="42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2" y="303"/>
                  </a:lnTo>
                  <a:lnTo>
                    <a:pt x="112" y="177"/>
                  </a:lnTo>
                  <a:lnTo>
                    <a:pt x="126" y="173"/>
                  </a:lnTo>
                  <a:lnTo>
                    <a:pt x="139" y="165"/>
                  </a:lnTo>
                  <a:lnTo>
                    <a:pt x="152" y="158"/>
                  </a:lnTo>
                  <a:lnTo>
                    <a:pt x="161" y="147"/>
                  </a:lnTo>
                  <a:lnTo>
                    <a:pt x="170" y="135"/>
                  </a:lnTo>
                  <a:lnTo>
                    <a:pt x="176" y="121"/>
                  </a:lnTo>
                  <a:lnTo>
                    <a:pt x="179" y="106"/>
                  </a:lnTo>
                  <a:lnTo>
                    <a:pt x="181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8"/>
            <p:cNvSpPr/>
            <p:nvPr/>
          </p:nvSpPr>
          <p:spPr>
            <a:xfrm>
              <a:off x="1232" y="2964"/>
              <a:ext cx="91" cy="151"/>
            </a:xfrm>
            <a:custGeom>
              <a:avLst/>
              <a:gdLst/>
              <a:ahLst/>
              <a:cxnLst/>
              <a:rect l="l" t="t" r="r" b="b"/>
              <a:pathLst>
                <a:path w="180" h="303" extrusionOk="0">
                  <a:moveTo>
                    <a:pt x="180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4" y="26"/>
                  </a:lnTo>
                  <a:lnTo>
                    <a:pt x="141" y="15"/>
                  </a:lnTo>
                  <a:lnTo>
                    <a:pt x="125" y="8"/>
                  </a:lnTo>
                  <a:lnTo>
                    <a:pt x="108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6" y="26"/>
                  </a:lnTo>
                  <a:lnTo>
                    <a:pt x="15" y="40"/>
                  </a:lnTo>
                  <a:lnTo>
                    <a:pt x="8" y="55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1" y="106"/>
                  </a:lnTo>
                  <a:lnTo>
                    <a:pt x="5" y="121"/>
                  </a:lnTo>
                  <a:lnTo>
                    <a:pt x="11" y="135"/>
                  </a:lnTo>
                  <a:lnTo>
                    <a:pt x="20" y="147"/>
                  </a:lnTo>
                  <a:lnTo>
                    <a:pt x="29" y="158"/>
                  </a:lnTo>
                  <a:lnTo>
                    <a:pt x="41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0" y="303"/>
                  </a:lnTo>
                  <a:lnTo>
                    <a:pt x="110" y="177"/>
                  </a:lnTo>
                  <a:lnTo>
                    <a:pt x="124" y="173"/>
                  </a:lnTo>
                  <a:lnTo>
                    <a:pt x="137" y="165"/>
                  </a:lnTo>
                  <a:lnTo>
                    <a:pt x="150" y="158"/>
                  </a:lnTo>
                  <a:lnTo>
                    <a:pt x="160" y="147"/>
                  </a:lnTo>
                  <a:lnTo>
                    <a:pt x="168" y="135"/>
                  </a:lnTo>
                  <a:lnTo>
                    <a:pt x="174" y="121"/>
                  </a:lnTo>
                  <a:lnTo>
                    <a:pt x="179" y="106"/>
                  </a:lnTo>
                  <a:lnTo>
                    <a:pt x="180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18"/>
            <p:cNvSpPr txBox="1"/>
            <p:nvPr/>
          </p:nvSpPr>
          <p:spPr>
            <a:xfrm>
              <a:off x="645" y="3125"/>
              <a:ext cx="700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18"/>
            <p:cNvSpPr/>
            <p:nvPr/>
          </p:nvSpPr>
          <p:spPr>
            <a:xfrm>
              <a:off x="68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18"/>
            <p:cNvSpPr/>
            <p:nvPr/>
          </p:nvSpPr>
          <p:spPr>
            <a:xfrm>
              <a:off x="726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18"/>
            <p:cNvSpPr/>
            <p:nvPr/>
          </p:nvSpPr>
          <p:spPr>
            <a:xfrm>
              <a:off x="774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18"/>
            <p:cNvSpPr/>
            <p:nvPr/>
          </p:nvSpPr>
          <p:spPr>
            <a:xfrm>
              <a:off x="814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18"/>
            <p:cNvSpPr/>
            <p:nvPr/>
          </p:nvSpPr>
          <p:spPr>
            <a:xfrm>
              <a:off x="860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18"/>
            <p:cNvSpPr/>
            <p:nvPr/>
          </p:nvSpPr>
          <p:spPr>
            <a:xfrm>
              <a:off x="901" y="3177"/>
              <a:ext cx="15" cy="16"/>
            </a:xfrm>
            <a:custGeom>
              <a:avLst/>
              <a:gdLst/>
              <a:ahLst/>
              <a:cxnLst/>
              <a:rect l="l" t="t" r="r" b="b"/>
              <a:pathLst>
                <a:path w="30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9" y="31"/>
                  </a:lnTo>
                  <a:lnTo>
                    <a:pt x="15" y="32"/>
                  </a:lnTo>
                  <a:lnTo>
                    <a:pt x="21" y="31"/>
                  </a:lnTo>
                  <a:lnTo>
                    <a:pt x="26" y="28"/>
                  </a:lnTo>
                  <a:lnTo>
                    <a:pt x="29" y="23"/>
                  </a:lnTo>
                  <a:lnTo>
                    <a:pt x="30" y="17"/>
                  </a:lnTo>
                  <a:lnTo>
                    <a:pt x="29" y="11"/>
                  </a:lnTo>
                  <a:lnTo>
                    <a:pt x="26" y="5"/>
                  </a:lnTo>
                  <a:lnTo>
                    <a:pt x="21" y="2"/>
                  </a:lnTo>
                  <a:lnTo>
                    <a:pt x="15" y="0"/>
                  </a:lnTo>
                  <a:lnTo>
                    <a:pt x="9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18"/>
            <p:cNvSpPr/>
            <p:nvPr/>
          </p:nvSpPr>
          <p:spPr>
            <a:xfrm>
              <a:off x="94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3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18"/>
            <p:cNvSpPr/>
            <p:nvPr/>
          </p:nvSpPr>
          <p:spPr>
            <a:xfrm>
              <a:off x="98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18"/>
            <p:cNvSpPr/>
            <p:nvPr/>
          </p:nvSpPr>
          <p:spPr>
            <a:xfrm>
              <a:off x="1033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18"/>
            <p:cNvSpPr/>
            <p:nvPr/>
          </p:nvSpPr>
          <p:spPr>
            <a:xfrm>
              <a:off x="1073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8"/>
            <p:cNvSpPr/>
            <p:nvPr/>
          </p:nvSpPr>
          <p:spPr>
            <a:xfrm>
              <a:off x="1121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18"/>
            <p:cNvSpPr/>
            <p:nvPr/>
          </p:nvSpPr>
          <p:spPr>
            <a:xfrm>
              <a:off x="1161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9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8"/>
            <p:cNvSpPr/>
            <p:nvPr/>
          </p:nvSpPr>
          <p:spPr>
            <a:xfrm>
              <a:off x="120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18"/>
            <p:cNvSpPr/>
            <p:nvPr/>
          </p:nvSpPr>
          <p:spPr>
            <a:xfrm>
              <a:off x="124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18"/>
            <p:cNvSpPr/>
            <p:nvPr/>
          </p:nvSpPr>
          <p:spPr>
            <a:xfrm>
              <a:off x="129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18"/>
            <p:cNvSpPr/>
            <p:nvPr/>
          </p:nvSpPr>
          <p:spPr>
            <a:xfrm>
              <a:off x="68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18"/>
            <p:cNvSpPr/>
            <p:nvPr/>
          </p:nvSpPr>
          <p:spPr>
            <a:xfrm>
              <a:off x="774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18"/>
            <p:cNvSpPr/>
            <p:nvPr/>
          </p:nvSpPr>
          <p:spPr>
            <a:xfrm>
              <a:off x="860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18"/>
            <p:cNvSpPr/>
            <p:nvPr/>
          </p:nvSpPr>
          <p:spPr>
            <a:xfrm>
              <a:off x="94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18"/>
            <p:cNvSpPr/>
            <p:nvPr/>
          </p:nvSpPr>
          <p:spPr>
            <a:xfrm>
              <a:off x="1033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18"/>
            <p:cNvSpPr/>
            <p:nvPr/>
          </p:nvSpPr>
          <p:spPr>
            <a:xfrm>
              <a:off x="1121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18"/>
            <p:cNvSpPr/>
            <p:nvPr/>
          </p:nvSpPr>
          <p:spPr>
            <a:xfrm>
              <a:off x="120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18"/>
            <p:cNvSpPr/>
            <p:nvPr/>
          </p:nvSpPr>
          <p:spPr>
            <a:xfrm>
              <a:off x="129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18"/>
            <p:cNvSpPr/>
            <p:nvPr/>
          </p:nvSpPr>
          <p:spPr>
            <a:xfrm>
              <a:off x="1056" y="2695"/>
              <a:ext cx="86" cy="146"/>
            </a:xfrm>
            <a:custGeom>
              <a:avLst/>
              <a:gdLst/>
              <a:ahLst/>
              <a:cxnLst/>
              <a:rect l="l" t="t" r="r" b="b"/>
              <a:pathLst>
                <a:path w="173" h="292" extrusionOk="0">
                  <a:moveTo>
                    <a:pt x="173" y="292"/>
                  </a:moveTo>
                  <a:lnTo>
                    <a:pt x="173" y="76"/>
                  </a:lnTo>
                  <a:lnTo>
                    <a:pt x="90" y="0"/>
                  </a:lnTo>
                  <a:lnTo>
                    <a:pt x="0" y="76"/>
                  </a:lnTo>
                  <a:lnTo>
                    <a:pt x="0" y="292"/>
                  </a:lnTo>
                  <a:lnTo>
                    <a:pt x="173" y="2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18"/>
            <p:cNvSpPr txBox="1"/>
            <p:nvPr/>
          </p:nvSpPr>
          <p:spPr>
            <a:xfrm>
              <a:off x="11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18"/>
            <p:cNvSpPr txBox="1"/>
            <p:nvPr/>
          </p:nvSpPr>
          <p:spPr>
            <a:xfrm>
              <a:off x="11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18"/>
            <p:cNvSpPr txBox="1"/>
            <p:nvPr/>
          </p:nvSpPr>
          <p:spPr>
            <a:xfrm>
              <a:off x="1071" y="2743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18"/>
            <p:cNvSpPr txBox="1"/>
            <p:nvPr/>
          </p:nvSpPr>
          <p:spPr>
            <a:xfrm>
              <a:off x="1071" y="2788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18"/>
            <p:cNvSpPr/>
            <p:nvPr/>
          </p:nvSpPr>
          <p:spPr>
            <a:xfrm>
              <a:off x="856" y="2697"/>
              <a:ext cx="85" cy="144"/>
            </a:xfrm>
            <a:custGeom>
              <a:avLst/>
              <a:gdLst/>
              <a:ahLst/>
              <a:cxnLst/>
              <a:rect l="l" t="t" r="r" b="b"/>
              <a:pathLst>
                <a:path w="171" h="287" extrusionOk="0">
                  <a:moveTo>
                    <a:pt x="171" y="287"/>
                  </a:moveTo>
                  <a:lnTo>
                    <a:pt x="171" y="71"/>
                  </a:lnTo>
                  <a:lnTo>
                    <a:pt x="90" y="0"/>
                  </a:lnTo>
                  <a:lnTo>
                    <a:pt x="0" y="71"/>
                  </a:lnTo>
                  <a:lnTo>
                    <a:pt x="0" y="287"/>
                  </a:lnTo>
                  <a:lnTo>
                    <a:pt x="171" y="2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18"/>
            <p:cNvSpPr txBox="1"/>
            <p:nvPr/>
          </p:nvSpPr>
          <p:spPr>
            <a:xfrm>
              <a:off x="9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18"/>
            <p:cNvSpPr txBox="1"/>
            <p:nvPr/>
          </p:nvSpPr>
          <p:spPr>
            <a:xfrm>
              <a:off x="9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18"/>
            <p:cNvSpPr txBox="1"/>
            <p:nvPr/>
          </p:nvSpPr>
          <p:spPr>
            <a:xfrm>
              <a:off x="871" y="2743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18"/>
            <p:cNvSpPr txBox="1"/>
            <p:nvPr/>
          </p:nvSpPr>
          <p:spPr>
            <a:xfrm>
              <a:off x="871" y="2788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18"/>
            <p:cNvSpPr/>
            <p:nvPr/>
          </p:nvSpPr>
          <p:spPr>
            <a:xfrm>
              <a:off x="612" y="2523"/>
              <a:ext cx="771" cy="772"/>
            </a:xfrm>
            <a:custGeom>
              <a:avLst/>
              <a:gdLst/>
              <a:ahLst/>
              <a:cxnLst/>
              <a:rect l="l" t="t" r="r" b="b"/>
              <a:pathLst>
                <a:path w="1542" h="1544" extrusionOk="0">
                  <a:moveTo>
                    <a:pt x="1487" y="57"/>
                  </a:moveTo>
                  <a:lnTo>
                    <a:pt x="1473" y="44"/>
                  </a:lnTo>
                  <a:lnTo>
                    <a:pt x="1458" y="32"/>
                  </a:lnTo>
                  <a:lnTo>
                    <a:pt x="1441" y="23"/>
                  </a:lnTo>
                  <a:lnTo>
                    <a:pt x="1424" y="14"/>
                  </a:lnTo>
                  <a:lnTo>
                    <a:pt x="1408" y="8"/>
                  </a:lnTo>
                  <a:lnTo>
                    <a:pt x="1389" y="3"/>
                  </a:lnTo>
                  <a:lnTo>
                    <a:pt x="1371" y="2"/>
                  </a:lnTo>
                  <a:lnTo>
                    <a:pt x="1352" y="0"/>
                  </a:lnTo>
                  <a:lnTo>
                    <a:pt x="191" y="0"/>
                  </a:lnTo>
                  <a:lnTo>
                    <a:pt x="153" y="5"/>
                  </a:lnTo>
                  <a:lnTo>
                    <a:pt x="116" y="15"/>
                  </a:lnTo>
                  <a:lnTo>
                    <a:pt x="84" y="32"/>
                  </a:lnTo>
                  <a:lnTo>
                    <a:pt x="57" y="57"/>
                  </a:lnTo>
                  <a:lnTo>
                    <a:pt x="32" y="84"/>
                  </a:lnTo>
                  <a:lnTo>
                    <a:pt x="15" y="116"/>
                  </a:lnTo>
                  <a:lnTo>
                    <a:pt x="5" y="153"/>
                  </a:lnTo>
                  <a:lnTo>
                    <a:pt x="0" y="191"/>
                  </a:lnTo>
                  <a:lnTo>
                    <a:pt x="0" y="732"/>
                  </a:lnTo>
                  <a:lnTo>
                    <a:pt x="92" y="732"/>
                  </a:lnTo>
                  <a:lnTo>
                    <a:pt x="92" y="191"/>
                  </a:lnTo>
                  <a:lnTo>
                    <a:pt x="93" y="171"/>
                  </a:lnTo>
                  <a:lnTo>
                    <a:pt x="99" y="153"/>
                  </a:lnTo>
                  <a:lnTo>
                    <a:pt x="109" y="136"/>
                  </a:lnTo>
                  <a:lnTo>
                    <a:pt x="121" y="121"/>
                  </a:lnTo>
                  <a:lnTo>
                    <a:pt x="128" y="113"/>
                  </a:lnTo>
                  <a:lnTo>
                    <a:pt x="136" y="109"/>
                  </a:lnTo>
                  <a:lnTo>
                    <a:pt x="144" y="102"/>
                  </a:lnTo>
                  <a:lnTo>
                    <a:pt x="153" y="99"/>
                  </a:lnTo>
                  <a:lnTo>
                    <a:pt x="162" y="96"/>
                  </a:lnTo>
                  <a:lnTo>
                    <a:pt x="171" y="93"/>
                  </a:lnTo>
                  <a:lnTo>
                    <a:pt x="180" y="92"/>
                  </a:lnTo>
                  <a:lnTo>
                    <a:pt x="191" y="92"/>
                  </a:lnTo>
                  <a:lnTo>
                    <a:pt x="1352" y="92"/>
                  </a:lnTo>
                  <a:lnTo>
                    <a:pt x="1362" y="92"/>
                  </a:lnTo>
                  <a:lnTo>
                    <a:pt x="1372" y="93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2"/>
                  </a:lnTo>
                  <a:lnTo>
                    <a:pt x="1408" y="109"/>
                  </a:lnTo>
                  <a:lnTo>
                    <a:pt x="1415" y="113"/>
                  </a:lnTo>
                  <a:lnTo>
                    <a:pt x="1423" y="121"/>
                  </a:lnTo>
                  <a:lnTo>
                    <a:pt x="1435" y="136"/>
                  </a:lnTo>
                  <a:lnTo>
                    <a:pt x="1444" y="153"/>
                  </a:lnTo>
                  <a:lnTo>
                    <a:pt x="1450" y="171"/>
                  </a:lnTo>
                  <a:lnTo>
                    <a:pt x="1452" y="191"/>
                  </a:lnTo>
                  <a:lnTo>
                    <a:pt x="1452" y="1354"/>
                  </a:lnTo>
                  <a:lnTo>
                    <a:pt x="1450" y="1374"/>
                  </a:lnTo>
                  <a:lnTo>
                    <a:pt x="1444" y="1393"/>
                  </a:lnTo>
                  <a:lnTo>
                    <a:pt x="1435" y="1409"/>
                  </a:lnTo>
                  <a:lnTo>
                    <a:pt x="1423" y="1425"/>
                  </a:lnTo>
                  <a:lnTo>
                    <a:pt x="1408" y="1437"/>
                  </a:lnTo>
                  <a:lnTo>
                    <a:pt x="1391" y="1446"/>
                  </a:lnTo>
                  <a:lnTo>
                    <a:pt x="1372" y="1452"/>
                  </a:lnTo>
                  <a:lnTo>
                    <a:pt x="1352" y="1454"/>
                  </a:lnTo>
                  <a:lnTo>
                    <a:pt x="191" y="1454"/>
                  </a:lnTo>
                  <a:lnTo>
                    <a:pt x="180" y="1454"/>
                  </a:lnTo>
                  <a:lnTo>
                    <a:pt x="171" y="1452"/>
                  </a:lnTo>
                  <a:lnTo>
                    <a:pt x="162" y="1449"/>
                  </a:lnTo>
                  <a:lnTo>
                    <a:pt x="153" y="1446"/>
                  </a:lnTo>
                  <a:lnTo>
                    <a:pt x="144" y="1442"/>
                  </a:lnTo>
                  <a:lnTo>
                    <a:pt x="136" y="1437"/>
                  </a:lnTo>
                  <a:lnTo>
                    <a:pt x="128" y="1431"/>
                  </a:lnTo>
                  <a:lnTo>
                    <a:pt x="121" y="1425"/>
                  </a:lnTo>
                  <a:lnTo>
                    <a:pt x="109" y="1409"/>
                  </a:lnTo>
                  <a:lnTo>
                    <a:pt x="99" y="1393"/>
                  </a:lnTo>
                  <a:lnTo>
                    <a:pt x="93" y="1374"/>
                  </a:lnTo>
                  <a:lnTo>
                    <a:pt x="92" y="1354"/>
                  </a:lnTo>
                  <a:lnTo>
                    <a:pt x="92" y="732"/>
                  </a:lnTo>
                  <a:lnTo>
                    <a:pt x="0" y="732"/>
                  </a:lnTo>
                  <a:lnTo>
                    <a:pt x="0" y="1354"/>
                  </a:lnTo>
                  <a:lnTo>
                    <a:pt x="2" y="1373"/>
                  </a:lnTo>
                  <a:lnTo>
                    <a:pt x="3" y="1391"/>
                  </a:lnTo>
                  <a:lnTo>
                    <a:pt x="8" y="1409"/>
                  </a:lnTo>
                  <a:lnTo>
                    <a:pt x="15" y="1426"/>
                  </a:lnTo>
                  <a:lnTo>
                    <a:pt x="23" y="1443"/>
                  </a:lnTo>
                  <a:lnTo>
                    <a:pt x="32" y="1460"/>
                  </a:lnTo>
                  <a:lnTo>
                    <a:pt x="44" y="1475"/>
                  </a:lnTo>
                  <a:lnTo>
                    <a:pt x="57" y="1489"/>
                  </a:lnTo>
                  <a:lnTo>
                    <a:pt x="70" y="1501"/>
                  </a:lnTo>
                  <a:lnTo>
                    <a:pt x="86" y="1512"/>
                  </a:lnTo>
                  <a:lnTo>
                    <a:pt x="101" y="1521"/>
                  </a:lnTo>
                  <a:lnTo>
                    <a:pt x="118" y="1530"/>
                  </a:lnTo>
                  <a:lnTo>
                    <a:pt x="136" y="1536"/>
                  </a:lnTo>
                  <a:lnTo>
                    <a:pt x="154" y="1541"/>
                  </a:lnTo>
                  <a:lnTo>
                    <a:pt x="173" y="1542"/>
                  </a:lnTo>
                  <a:lnTo>
                    <a:pt x="191" y="1544"/>
                  </a:lnTo>
                  <a:lnTo>
                    <a:pt x="1352" y="1544"/>
                  </a:lnTo>
                  <a:lnTo>
                    <a:pt x="1371" y="1542"/>
                  </a:lnTo>
                  <a:lnTo>
                    <a:pt x="1389" y="1541"/>
                  </a:lnTo>
                  <a:lnTo>
                    <a:pt x="1408" y="1536"/>
                  </a:lnTo>
                  <a:lnTo>
                    <a:pt x="1424" y="1530"/>
                  </a:lnTo>
                  <a:lnTo>
                    <a:pt x="1441" y="1521"/>
                  </a:lnTo>
                  <a:lnTo>
                    <a:pt x="1458" y="1512"/>
                  </a:lnTo>
                  <a:lnTo>
                    <a:pt x="1473" y="1501"/>
                  </a:lnTo>
                  <a:lnTo>
                    <a:pt x="1487" y="1489"/>
                  </a:lnTo>
                  <a:lnTo>
                    <a:pt x="1499" y="1475"/>
                  </a:lnTo>
                  <a:lnTo>
                    <a:pt x="1510" y="1460"/>
                  </a:lnTo>
                  <a:lnTo>
                    <a:pt x="1519" y="1443"/>
                  </a:lnTo>
                  <a:lnTo>
                    <a:pt x="1528" y="1426"/>
                  </a:lnTo>
                  <a:lnTo>
                    <a:pt x="1534" y="1409"/>
                  </a:lnTo>
                  <a:lnTo>
                    <a:pt x="1539" y="1391"/>
                  </a:lnTo>
                  <a:lnTo>
                    <a:pt x="1540" y="1373"/>
                  </a:lnTo>
                  <a:lnTo>
                    <a:pt x="1542" y="1354"/>
                  </a:lnTo>
                  <a:lnTo>
                    <a:pt x="1542" y="191"/>
                  </a:lnTo>
                  <a:lnTo>
                    <a:pt x="1540" y="173"/>
                  </a:lnTo>
                  <a:lnTo>
                    <a:pt x="1539" y="154"/>
                  </a:lnTo>
                  <a:lnTo>
                    <a:pt x="1534" y="136"/>
                  </a:lnTo>
                  <a:lnTo>
                    <a:pt x="1528" y="118"/>
                  </a:lnTo>
                  <a:lnTo>
                    <a:pt x="1519" y="101"/>
                  </a:lnTo>
                  <a:lnTo>
                    <a:pt x="1510" y="86"/>
                  </a:lnTo>
                  <a:lnTo>
                    <a:pt x="1499" y="70"/>
                  </a:lnTo>
                  <a:lnTo>
                    <a:pt x="1487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3" name="Google Shape;243;p18"/>
          <p:cNvGrpSpPr/>
          <p:nvPr/>
        </p:nvGrpSpPr>
        <p:grpSpPr>
          <a:xfrm>
            <a:off x="5003800" y="3613150"/>
            <a:ext cx="1223962" cy="1225550"/>
            <a:chOff x="612" y="2523"/>
            <a:chExt cx="771" cy="772"/>
          </a:xfrm>
        </p:grpSpPr>
        <p:sp>
          <p:nvSpPr>
            <p:cNvPr id="244" name="Google Shape;244;p18"/>
            <p:cNvSpPr/>
            <p:nvPr/>
          </p:nvSpPr>
          <p:spPr>
            <a:xfrm>
              <a:off x="612" y="2523"/>
              <a:ext cx="771" cy="77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18"/>
            <p:cNvSpPr/>
            <p:nvPr/>
          </p:nvSpPr>
          <p:spPr>
            <a:xfrm>
              <a:off x="647" y="2556"/>
              <a:ext cx="716" cy="719"/>
            </a:xfrm>
            <a:custGeom>
              <a:avLst/>
              <a:gdLst/>
              <a:ahLst/>
              <a:cxnLst/>
              <a:rect l="l" t="t" r="r" b="b"/>
              <a:pathLst>
                <a:path w="1432" h="1438" extrusionOk="0">
                  <a:moveTo>
                    <a:pt x="1287" y="1438"/>
                  </a:moveTo>
                  <a:lnTo>
                    <a:pt x="1316" y="1435"/>
                  </a:lnTo>
                  <a:lnTo>
                    <a:pt x="1344" y="1426"/>
                  </a:lnTo>
                  <a:lnTo>
                    <a:pt x="1368" y="1414"/>
                  </a:lnTo>
                  <a:lnTo>
                    <a:pt x="1389" y="1395"/>
                  </a:lnTo>
                  <a:lnTo>
                    <a:pt x="1408" y="1374"/>
                  </a:lnTo>
                  <a:lnTo>
                    <a:pt x="1420" y="1350"/>
                  </a:lnTo>
                  <a:lnTo>
                    <a:pt x="1429" y="1322"/>
                  </a:lnTo>
                  <a:lnTo>
                    <a:pt x="1432" y="1293"/>
                  </a:lnTo>
                  <a:lnTo>
                    <a:pt x="1432" y="145"/>
                  </a:lnTo>
                  <a:lnTo>
                    <a:pt x="1429" y="116"/>
                  </a:lnTo>
                  <a:lnTo>
                    <a:pt x="1420" y="88"/>
                  </a:lnTo>
                  <a:lnTo>
                    <a:pt x="1408" y="64"/>
                  </a:lnTo>
                  <a:lnTo>
                    <a:pt x="1389" y="43"/>
                  </a:lnTo>
                  <a:lnTo>
                    <a:pt x="1368" y="24"/>
                  </a:lnTo>
                  <a:lnTo>
                    <a:pt x="1344" y="12"/>
                  </a:lnTo>
                  <a:lnTo>
                    <a:pt x="1316" y="3"/>
                  </a:lnTo>
                  <a:lnTo>
                    <a:pt x="1287" y="0"/>
                  </a:lnTo>
                  <a:lnTo>
                    <a:pt x="145" y="0"/>
                  </a:lnTo>
                  <a:lnTo>
                    <a:pt x="116" y="3"/>
                  </a:lnTo>
                  <a:lnTo>
                    <a:pt x="89" y="12"/>
                  </a:lnTo>
                  <a:lnTo>
                    <a:pt x="64" y="24"/>
                  </a:lnTo>
                  <a:lnTo>
                    <a:pt x="43" y="43"/>
                  </a:lnTo>
                  <a:lnTo>
                    <a:pt x="25" y="64"/>
                  </a:lnTo>
                  <a:lnTo>
                    <a:pt x="13" y="88"/>
                  </a:lnTo>
                  <a:lnTo>
                    <a:pt x="3" y="116"/>
                  </a:lnTo>
                  <a:lnTo>
                    <a:pt x="0" y="145"/>
                  </a:lnTo>
                  <a:lnTo>
                    <a:pt x="0" y="1293"/>
                  </a:lnTo>
                  <a:lnTo>
                    <a:pt x="3" y="1322"/>
                  </a:lnTo>
                  <a:lnTo>
                    <a:pt x="13" y="1350"/>
                  </a:lnTo>
                  <a:lnTo>
                    <a:pt x="25" y="1374"/>
                  </a:lnTo>
                  <a:lnTo>
                    <a:pt x="43" y="1395"/>
                  </a:lnTo>
                  <a:lnTo>
                    <a:pt x="64" y="1414"/>
                  </a:lnTo>
                  <a:lnTo>
                    <a:pt x="89" y="1426"/>
                  </a:lnTo>
                  <a:lnTo>
                    <a:pt x="116" y="1435"/>
                  </a:lnTo>
                  <a:lnTo>
                    <a:pt x="145" y="1438"/>
                  </a:lnTo>
                  <a:lnTo>
                    <a:pt x="1287" y="143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18"/>
            <p:cNvSpPr/>
            <p:nvPr/>
          </p:nvSpPr>
          <p:spPr>
            <a:xfrm>
              <a:off x="714" y="2632"/>
              <a:ext cx="573" cy="478"/>
            </a:xfrm>
            <a:custGeom>
              <a:avLst/>
              <a:gdLst/>
              <a:ahLst/>
              <a:cxnLst/>
              <a:rect l="l" t="t" r="r" b="b"/>
              <a:pathLst>
                <a:path w="1148" h="957" extrusionOk="0">
                  <a:moveTo>
                    <a:pt x="934" y="0"/>
                  </a:moveTo>
                  <a:lnTo>
                    <a:pt x="194" y="0"/>
                  </a:lnTo>
                  <a:lnTo>
                    <a:pt x="0" y="398"/>
                  </a:lnTo>
                  <a:lnTo>
                    <a:pt x="132" y="398"/>
                  </a:lnTo>
                  <a:lnTo>
                    <a:pt x="132" y="952"/>
                  </a:lnTo>
                  <a:lnTo>
                    <a:pt x="1001" y="957"/>
                  </a:lnTo>
                  <a:lnTo>
                    <a:pt x="1001" y="398"/>
                  </a:lnTo>
                  <a:lnTo>
                    <a:pt x="1148" y="398"/>
                  </a:lnTo>
                  <a:lnTo>
                    <a:pt x="9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18"/>
            <p:cNvSpPr txBox="1"/>
            <p:nvPr/>
          </p:nvSpPr>
          <p:spPr>
            <a:xfrm>
              <a:off x="649" y="3105"/>
              <a:ext cx="706" cy="12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18"/>
            <p:cNvSpPr txBox="1"/>
            <p:nvPr/>
          </p:nvSpPr>
          <p:spPr>
            <a:xfrm>
              <a:off x="646" y="3139"/>
              <a:ext cx="727" cy="1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18"/>
            <p:cNvSpPr txBox="1"/>
            <p:nvPr/>
          </p:nvSpPr>
          <p:spPr>
            <a:xfrm>
              <a:off x="870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18"/>
            <p:cNvSpPr txBox="1"/>
            <p:nvPr/>
          </p:nvSpPr>
          <p:spPr>
            <a:xfrm>
              <a:off x="870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18"/>
            <p:cNvSpPr txBox="1"/>
            <p:nvPr/>
          </p:nvSpPr>
          <p:spPr>
            <a:xfrm>
              <a:off x="833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18"/>
            <p:cNvSpPr txBox="1"/>
            <p:nvPr/>
          </p:nvSpPr>
          <p:spPr>
            <a:xfrm>
              <a:off x="833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18"/>
            <p:cNvSpPr txBox="1"/>
            <p:nvPr/>
          </p:nvSpPr>
          <p:spPr>
            <a:xfrm>
              <a:off x="1132" y="2944"/>
              <a:ext cx="26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18"/>
            <p:cNvSpPr txBox="1"/>
            <p:nvPr/>
          </p:nvSpPr>
          <p:spPr>
            <a:xfrm>
              <a:off x="1132" y="2995"/>
              <a:ext cx="26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18"/>
            <p:cNvSpPr txBox="1"/>
            <p:nvPr/>
          </p:nvSpPr>
          <p:spPr>
            <a:xfrm>
              <a:off x="1093" y="2944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18"/>
            <p:cNvSpPr txBox="1"/>
            <p:nvPr/>
          </p:nvSpPr>
          <p:spPr>
            <a:xfrm>
              <a:off x="1093" y="2995"/>
              <a:ext cx="28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18"/>
            <p:cNvSpPr txBox="1"/>
            <p:nvPr/>
          </p:nvSpPr>
          <p:spPr>
            <a:xfrm>
              <a:off x="840" y="2598"/>
              <a:ext cx="52" cy="1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18"/>
            <p:cNvSpPr txBox="1"/>
            <p:nvPr/>
          </p:nvSpPr>
          <p:spPr>
            <a:xfrm>
              <a:off x="830" y="2587"/>
              <a:ext cx="71" cy="2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18"/>
            <p:cNvSpPr txBox="1"/>
            <p:nvPr/>
          </p:nvSpPr>
          <p:spPr>
            <a:xfrm>
              <a:off x="948" y="2956"/>
              <a:ext cx="93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18"/>
            <p:cNvSpPr txBox="1"/>
            <p:nvPr/>
          </p:nvSpPr>
          <p:spPr>
            <a:xfrm>
              <a:off x="967" y="2975"/>
              <a:ext cx="53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18"/>
            <p:cNvSpPr/>
            <p:nvPr/>
          </p:nvSpPr>
          <p:spPr>
            <a:xfrm>
              <a:off x="1006" y="3048"/>
              <a:ext cx="20" cy="21"/>
            </a:xfrm>
            <a:custGeom>
              <a:avLst/>
              <a:gdLst/>
              <a:ahLst/>
              <a:cxnLst/>
              <a:rect l="l" t="t" r="r" b="b"/>
              <a:pathLst>
                <a:path w="41" h="42" extrusionOk="0">
                  <a:moveTo>
                    <a:pt x="21" y="42"/>
                  </a:moveTo>
                  <a:lnTo>
                    <a:pt x="29" y="40"/>
                  </a:lnTo>
                  <a:lnTo>
                    <a:pt x="35" y="35"/>
                  </a:lnTo>
                  <a:lnTo>
                    <a:pt x="40" y="29"/>
                  </a:lnTo>
                  <a:lnTo>
                    <a:pt x="41" y="22"/>
                  </a:lnTo>
                  <a:lnTo>
                    <a:pt x="40" y="12"/>
                  </a:lnTo>
                  <a:lnTo>
                    <a:pt x="35" y="6"/>
                  </a:lnTo>
                  <a:lnTo>
                    <a:pt x="29" y="2"/>
                  </a:lnTo>
                  <a:lnTo>
                    <a:pt x="21" y="0"/>
                  </a:lnTo>
                  <a:lnTo>
                    <a:pt x="12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2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2" y="40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18"/>
            <p:cNvSpPr/>
            <p:nvPr/>
          </p:nvSpPr>
          <p:spPr>
            <a:xfrm>
              <a:off x="675" y="2964"/>
              <a:ext cx="90" cy="151"/>
            </a:xfrm>
            <a:custGeom>
              <a:avLst/>
              <a:gdLst/>
              <a:ahLst/>
              <a:cxnLst/>
              <a:rect l="l" t="t" r="r" b="b"/>
              <a:pathLst>
                <a:path w="181" h="303" extrusionOk="0">
                  <a:moveTo>
                    <a:pt x="181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5" y="26"/>
                  </a:lnTo>
                  <a:lnTo>
                    <a:pt x="141" y="15"/>
                  </a:lnTo>
                  <a:lnTo>
                    <a:pt x="126" y="8"/>
                  </a:lnTo>
                  <a:lnTo>
                    <a:pt x="109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8" y="26"/>
                  </a:lnTo>
                  <a:lnTo>
                    <a:pt x="16" y="40"/>
                  </a:lnTo>
                  <a:lnTo>
                    <a:pt x="8" y="55"/>
                  </a:lnTo>
                  <a:lnTo>
                    <a:pt x="2" y="72"/>
                  </a:lnTo>
                  <a:lnTo>
                    <a:pt x="0" y="90"/>
                  </a:lnTo>
                  <a:lnTo>
                    <a:pt x="2" y="106"/>
                  </a:lnTo>
                  <a:lnTo>
                    <a:pt x="6" y="121"/>
                  </a:lnTo>
                  <a:lnTo>
                    <a:pt x="13" y="135"/>
                  </a:lnTo>
                  <a:lnTo>
                    <a:pt x="20" y="147"/>
                  </a:lnTo>
                  <a:lnTo>
                    <a:pt x="31" y="158"/>
                  </a:lnTo>
                  <a:lnTo>
                    <a:pt x="42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2" y="303"/>
                  </a:lnTo>
                  <a:lnTo>
                    <a:pt x="112" y="177"/>
                  </a:lnTo>
                  <a:lnTo>
                    <a:pt x="126" y="173"/>
                  </a:lnTo>
                  <a:lnTo>
                    <a:pt x="139" y="165"/>
                  </a:lnTo>
                  <a:lnTo>
                    <a:pt x="152" y="158"/>
                  </a:lnTo>
                  <a:lnTo>
                    <a:pt x="161" y="147"/>
                  </a:lnTo>
                  <a:lnTo>
                    <a:pt x="170" y="135"/>
                  </a:lnTo>
                  <a:lnTo>
                    <a:pt x="176" y="121"/>
                  </a:lnTo>
                  <a:lnTo>
                    <a:pt x="179" y="106"/>
                  </a:lnTo>
                  <a:lnTo>
                    <a:pt x="181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18"/>
            <p:cNvSpPr/>
            <p:nvPr/>
          </p:nvSpPr>
          <p:spPr>
            <a:xfrm>
              <a:off x="1232" y="2964"/>
              <a:ext cx="91" cy="151"/>
            </a:xfrm>
            <a:custGeom>
              <a:avLst/>
              <a:gdLst/>
              <a:ahLst/>
              <a:cxnLst/>
              <a:rect l="l" t="t" r="r" b="b"/>
              <a:pathLst>
                <a:path w="180" h="303" extrusionOk="0">
                  <a:moveTo>
                    <a:pt x="180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4" y="26"/>
                  </a:lnTo>
                  <a:lnTo>
                    <a:pt x="141" y="15"/>
                  </a:lnTo>
                  <a:lnTo>
                    <a:pt x="125" y="8"/>
                  </a:lnTo>
                  <a:lnTo>
                    <a:pt x="108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6" y="26"/>
                  </a:lnTo>
                  <a:lnTo>
                    <a:pt x="15" y="40"/>
                  </a:lnTo>
                  <a:lnTo>
                    <a:pt x="8" y="55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1" y="106"/>
                  </a:lnTo>
                  <a:lnTo>
                    <a:pt x="5" y="121"/>
                  </a:lnTo>
                  <a:lnTo>
                    <a:pt x="11" y="135"/>
                  </a:lnTo>
                  <a:lnTo>
                    <a:pt x="20" y="147"/>
                  </a:lnTo>
                  <a:lnTo>
                    <a:pt x="29" y="158"/>
                  </a:lnTo>
                  <a:lnTo>
                    <a:pt x="41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0" y="303"/>
                  </a:lnTo>
                  <a:lnTo>
                    <a:pt x="110" y="177"/>
                  </a:lnTo>
                  <a:lnTo>
                    <a:pt x="124" y="173"/>
                  </a:lnTo>
                  <a:lnTo>
                    <a:pt x="137" y="165"/>
                  </a:lnTo>
                  <a:lnTo>
                    <a:pt x="150" y="158"/>
                  </a:lnTo>
                  <a:lnTo>
                    <a:pt x="160" y="147"/>
                  </a:lnTo>
                  <a:lnTo>
                    <a:pt x="168" y="135"/>
                  </a:lnTo>
                  <a:lnTo>
                    <a:pt x="174" y="121"/>
                  </a:lnTo>
                  <a:lnTo>
                    <a:pt x="179" y="106"/>
                  </a:lnTo>
                  <a:lnTo>
                    <a:pt x="180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18"/>
            <p:cNvSpPr txBox="1"/>
            <p:nvPr/>
          </p:nvSpPr>
          <p:spPr>
            <a:xfrm>
              <a:off x="645" y="3125"/>
              <a:ext cx="700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18"/>
            <p:cNvSpPr/>
            <p:nvPr/>
          </p:nvSpPr>
          <p:spPr>
            <a:xfrm>
              <a:off x="68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18"/>
            <p:cNvSpPr/>
            <p:nvPr/>
          </p:nvSpPr>
          <p:spPr>
            <a:xfrm>
              <a:off x="726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18"/>
            <p:cNvSpPr/>
            <p:nvPr/>
          </p:nvSpPr>
          <p:spPr>
            <a:xfrm>
              <a:off x="774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18"/>
            <p:cNvSpPr/>
            <p:nvPr/>
          </p:nvSpPr>
          <p:spPr>
            <a:xfrm>
              <a:off x="814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18"/>
            <p:cNvSpPr/>
            <p:nvPr/>
          </p:nvSpPr>
          <p:spPr>
            <a:xfrm>
              <a:off x="860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18"/>
            <p:cNvSpPr/>
            <p:nvPr/>
          </p:nvSpPr>
          <p:spPr>
            <a:xfrm>
              <a:off x="901" y="3177"/>
              <a:ext cx="15" cy="16"/>
            </a:xfrm>
            <a:custGeom>
              <a:avLst/>
              <a:gdLst/>
              <a:ahLst/>
              <a:cxnLst/>
              <a:rect l="l" t="t" r="r" b="b"/>
              <a:pathLst>
                <a:path w="30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9" y="31"/>
                  </a:lnTo>
                  <a:lnTo>
                    <a:pt x="15" y="32"/>
                  </a:lnTo>
                  <a:lnTo>
                    <a:pt x="21" y="31"/>
                  </a:lnTo>
                  <a:lnTo>
                    <a:pt x="26" y="28"/>
                  </a:lnTo>
                  <a:lnTo>
                    <a:pt x="29" y="23"/>
                  </a:lnTo>
                  <a:lnTo>
                    <a:pt x="30" y="17"/>
                  </a:lnTo>
                  <a:lnTo>
                    <a:pt x="29" y="11"/>
                  </a:lnTo>
                  <a:lnTo>
                    <a:pt x="26" y="5"/>
                  </a:lnTo>
                  <a:lnTo>
                    <a:pt x="21" y="2"/>
                  </a:lnTo>
                  <a:lnTo>
                    <a:pt x="15" y="0"/>
                  </a:lnTo>
                  <a:lnTo>
                    <a:pt x="9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18"/>
            <p:cNvSpPr/>
            <p:nvPr/>
          </p:nvSpPr>
          <p:spPr>
            <a:xfrm>
              <a:off x="94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3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18"/>
            <p:cNvSpPr/>
            <p:nvPr/>
          </p:nvSpPr>
          <p:spPr>
            <a:xfrm>
              <a:off x="98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1033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1073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1121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1161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9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120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124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18"/>
            <p:cNvSpPr/>
            <p:nvPr/>
          </p:nvSpPr>
          <p:spPr>
            <a:xfrm>
              <a:off x="129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18"/>
            <p:cNvSpPr/>
            <p:nvPr/>
          </p:nvSpPr>
          <p:spPr>
            <a:xfrm>
              <a:off x="68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18"/>
            <p:cNvSpPr/>
            <p:nvPr/>
          </p:nvSpPr>
          <p:spPr>
            <a:xfrm>
              <a:off x="774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18"/>
            <p:cNvSpPr/>
            <p:nvPr/>
          </p:nvSpPr>
          <p:spPr>
            <a:xfrm>
              <a:off x="860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18"/>
            <p:cNvSpPr/>
            <p:nvPr/>
          </p:nvSpPr>
          <p:spPr>
            <a:xfrm>
              <a:off x="94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18"/>
            <p:cNvSpPr/>
            <p:nvPr/>
          </p:nvSpPr>
          <p:spPr>
            <a:xfrm>
              <a:off x="1033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18"/>
            <p:cNvSpPr/>
            <p:nvPr/>
          </p:nvSpPr>
          <p:spPr>
            <a:xfrm>
              <a:off x="1121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18"/>
            <p:cNvSpPr/>
            <p:nvPr/>
          </p:nvSpPr>
          <p:spPr>
            <a:xfrm>
              <a:off x="120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18"/>
            <p:cNvSpPr/>
            <p:nvPr/>
          </p:nvSpPr>
          <p:spPr>
            <a:xfrm>
              <a:off x="129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18"/>
            <p:cNvSpPr/>
            <p:nvPr/>
          </p:nvSpPr>
          <p:spPr>
            <a:xfrm>
              <a:off x="1056" y="2695"/>
              <a:ext cx="86" cy="146"/>
            </a:xfrm>
            <a:custGeom>
              <a:avLst/>
              <a:gdLst/>
              <a:ahLst/>
              <a:cxnLst/>
              <a:rect l="l" t="t" r="r" b="b"/>
              <a:pathLst>
                <a:path w="173" h="292" extrusionOk="0">
                  <a:moveTo>
                    <a:pt x="173" y="292"/>
                  </a:moveTo>
                  <a:lnTo>
                    <a:pt x="173" y="76"/>
                  </a:lnTo>
                  <a:lnTo>
                    <a:pt x="90" y="0"/>
                  </a:lnTo>
                  <a:lnTo>
                    <a:pt x="0" y="76"/>
                  </a:lnTo>
                  <a:lnTo>
                    <a:pt x="0" y="292"/>
                  </a:lnTo>
                  <a:lnTo>
                    <a:pt x="173" y="2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18"/>
            <p:cNvSpPr txBox="1"/>
            <p:nvPr/>
          </p:nvSpPr>
          <p:spPr>
            <a:xfrm>
              <a:off x="11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18"/>
            <p:cNvSpPr txBox="1"/>
            <p:nvPr/>
          </p:nvSpPr>
          <p:spPr>
            <a:xfrm>
              <a:off x="11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18"/>
            <p:cNvSpPr txBox="1"/>
            <p:nvPr/>
          </p:nvSpPr>
          <p:spPr>
            <a:xfrm>
              <a:off x="1071" y="2743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18"/>
            <p:cNvSpPr txBox="1"/>
            <p:nvPr/>
          </p:nvSpPr>
          <p:spPr>
            <a:xfrm>
              <a:off x="1071" y="2788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18"/>
            <p:cNvSpPr/>
            <p:nvPr/>
          </p:nvSpPr>
          <p:spPr>
            <a:xfrm>
              <a:off x="856" y="2697"/>
              <a:ext cx="85" cy="144"/>
            </a:xfrm>
            <a:custGeom>
              <a:avLst/>
              <a:gdLst/>
              <a:ahLst/>
              <a:cxnLst/>
              <a:rect l="l" t="t" r="r" b="b"/>
              <a:pathLst>
                <a:path w="171" h="287" extrusionOk="0">
                  <a:moveTo>
                    <a:pt x="171" y="287"/>
                  </a:moveTo>
                  <a:lnTo>
                    <a:pt x="171" y="71"/>
                  </a:lnTo>
                  <a:lnTo>
                    <a:pt x="90" y="0"/>
                  </a:lnTo>
                  <a:lnTo>
                    <a:pt x="0" y="71"/>
                  </a:lnTo>
                  <a:lnTo>
                    <a:pt x="0" y="287"/>
                  </a:lnTo>
                  <a:lnTo>
                    <a:pt x="171" y="2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18"/>
            <p:cNvSpPr txBox="1"/>
            <p:nvPr/>
          </p:nvSpPr>
          <p:spPr>
            <a:xfrm>
              <a:off x="9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18"/>
            <p:cNvSpPr txBox="1"/>
            <p:nvPr/>
          </p:nvSpPr>
          <p:spPr>
            <a:xfrm>
              <a:off x="9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18"/>
            <p:cNvSpPr txBox="1"/>
            <p:nvPr/>
          </p:nvSpPr>
          <p:spPr>
            <a:xfrm>
              <a:off x="871" y="2743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18"/>
            <p:cNvSpPr txBox="1"/>
            <p:nvPr/>
          </p:nvSpPr>
          <p:spPr>
            <a:xfrm>
              <a:off x="871" y="2788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18"/>
            <p:cNvSpPr/>
            <p:nvPr/>
          </p:nvSpPr>
          <p:spPr>
            <a:xfrm>
              <a:off x="612" y="2523"/>
              <a:ext cx="771" cy="772"/>
            </a:xfrm>
            <a:custGeom>
              <a:avLst/>
              <a:gdLst/>
              <a:ahLst/>
              <a:cxnLst/>
              <a:rect l="l" t="t" r="r" b="b"/>
              <a:pathLst>
                <a:path w="1542" h="1544" extrusionOk="0">
                  <a:moveTo>
                    <a:pt x="1487" y="57"/>
                  </a:moveTo>
                  <a:lnTo>
                    <a:pt x="1473" y="44"/>
                  </a:lnTo>
                  <a:lnTo>
                    <a:pt x="1458" y="32"/>
                  </a:lnTo>
                  <a:lnTo>
                    <a:pt x="1441" y="23"/>
                  </a:lnTo>
                  <a:lnTo>
                    <a:pt x="1424" y="14"/>
                  </a:lnTo>
                  <a:lnTo>
                    <a:pt x="1408" y="8"/>
                  </a:lnTo>
                  <a:lnTo>
                    <a:pt x="1389" y="3"/>
                  </a:lnTo>
                  <a:lnTo>
                    <a:pt x="1371" y="2"/>
                  </a:lnTo>
                  <a:lnTo>
                    <a:pt x="1352" y="0"/>
                  </a:lnTo>
                  <a:lnTo>
                    <a:pt x="191" y="0"/>
                  </a:lnTo>
                  <a:lnTo>
                    <a:pt x="153" y="5"/>
                  </a:lnTo>
                  <a:lnTo>
                    <a:pt x="116" y="15"/>
                  </a:lnTo>
                  <a:lnTo>
                    <a:pt x="84" y="32"/>
                  </a:lnTo>
                  <a:lnTo>
                    <a:pt x="57" y="57"/>
                  </a:lnTo>
                  <a:lnTo>
                    <a:pt x="32" y="84"/>
                  </a:lnTo>
                  <a:lnTo>
                    <a:pt x="15" y="116"/>
                  </a:lnTo>
                  <a:lnTo>
                    <a:pt x="5" y="153"/>
                  </a:lnTo>
                  <a:lnTo>
                    <a:pt x="0" y="191"/>
                  </a:lnTo>
                  <a:lnTo>
                    <a:pt x="0" y="732"/>
                  </a:lnTo>
                  <a:lnTo>
                    <a:pt x="92" y="732"/>
                  </a:lnTo>
                  <a:lnTo>
                    <a:pt x="92" y="191"/>
                  </a:lnTo>
                  <a:lnTo>
                    <a:pt x="93" y="171"/>
                  </a:lnTo>
                  <a:lnTo>
                    <a:pt x="99" y="153"/>
                  </a:lnTo>
                  <a:lnTo>
                    <a:pt x="109" y="136"/>
                  </a:lnTo>
                  <a:lnTo>
                    <a:pt x="121" y="121"/>
                  </a:lnTo>
                  <a:lnTo>
                    <a:pt x="128" y="113"/>
                  </a:lnTo>
                  <a:lnTo>
                    <a:pt x="136" y="109"/>
                  </a:lnTo>
                  <a:lnTo>
                    <a:pt x="144" y="102"/>
                  </a:lnTo>
                  <a:lnTo>
                    <a:pt x="153" y="99"/>
                  </a:lnTo>
                  <a:lnTo>
                    <a:pt x="162" y="96"/>
                  </a:lnTo>
                  <a:lnTo>
                    <a:pt x="171" y="93"/>
                  </a:lnTo>
                  <a:lnTo>
                    <a:pt x="180" y="92"/>
                  </a:lnTo>
                  <a:lnTo>
                    <a:pt x="191" y="92"/>
                  </a:lnTo>
                  <a:lnTo>
                    <a:pt x="1352" y="92"/>
                  </a:lnTo>
                  <a:lnTo>
                    <a:pt x="1362" y="92"/>
                  </a:lnTo>
                  <a:lnTo>
                    <a:pt x="1372" y="93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2"/>
                  </a:lnTo>
                  <a:lnTo>
                    <a:pt x="1408" y="109"/>
                  </a:lnTo>
                  <a:lnTo>
                    <a:pt x="1415" y="113"/>
                  </a:lnTo>
                  <a:lnTo>
                    <a:pt x="1423" y="121"/>
                  </a:lnTo>
                  <a:lnTo>
                    <a:pt x="1435" y="136"/>
                  </a:lnTo>
                  <a:lnTo>
                    <a:pt x="1444" y="153"/>
                  </a:lnTo>
                  <a:lnTo>
                    <a:pt x="1450" y="171"/>
                  </a:lnTo>
                  <a:lnTo>
                    <a:pt x="1452" y="191"/>
                  </a:lnTo>
                  <a:lnTo>
                    <a:pt x="1452" y="1354"/>
                  </a:lnTo>
                  <a:lnTo>
                    <a:pt x="1450" y="1374"/>
                  </a:lnTo>
                  <a:lnTo>
                    <a:pt x="1444" y="1393"/>
                  </a:lnTo>
                  <a:lnTo>
                    <a:pt x="1435" y="1409"/>
                  </a:lnTo>
                  <a:lnTo>
                    <a:pt x="1423" y="1425"/>
                  </a:lnTo>
                  <a:lnTo>
                    <a:pt x="1408" y="1437"/>
                  </a:lnTo>
                  <a:lnTo>
                    <a:pt x="1391" y="1446"/>
                  </a:lnTo>
                  <a:lnTo>
                    <a:pt x="1372" y="1452"/>
                  </a:lnTo>
                  <a:lnTo>
                    <a:pt x="1352" y="1454"/>
                  </a:lnTo>
                  <a:lnTo>
                    <a:pt x="191" y="1454"/>
                  </a:lnTo>
                  <a:lnTo>
                    <a:pt x="180" y="1454"/>
                  </a:lnTo>
                  <a:lnTo>
                    <a:pt x="171" y="1452"/>
                  </a:lnTo>
                  <a:lnTo>
                    <a:pt x="162" y="1449"/>
                  </a:lnTo>
                  <a:lnTo>
                    <a:pt x="153" y="1446"/>
                  </a:lnTo>
                  <a:lnTo>
                    <a:pt x="144" y="1442"/>
                  </a:lnTo>
                  <a:lnTo>
                    <a:pt x="136" y="1437"/>
                  </a:lnTo>
                  <a:lnTo>
                    <a:pt x="128" y="1431"/>
                  </a:lnTo>
                  <a:lnTo>
                    <a:pt x="121" y="1425"/>
                  </a:lnTo>
                  <a:lnTo>
                    <a:pt x="109" y="1409"/>
                  </a:lnTo>
                  <a:lnTo>
                    <a:pt x="99" y="1393"/>
                  </a:lnTo>
                  <a:lnTo>
                    <a:pt x="93" y="1374"/>
                  </a:lnTo>
                  <a:lnTo>
                    <a:pt x="92" y="1354"/>
                  </a:lnTo>
                  <a:lnTo>
                    <a:pt x="92" y="732"/>
                  </a:lnTo>
                  <a:lnTo>
                    <a:pt x="0" y="732"/>
                  </a:lnTo>
                  <a:lnTo>
                    <a:pt x="0" y="1354"/>
                  </a:lnTo>
                  <a:lnTo>
                    <a:pt x="2" y="1373"/>
                  </a:lnTo>
                  <a:lnTo>
                    <a:pt x="3" y="1391"/>
                  </a:lnTo>
                  <a:lnTo>
                    <a:pt x="8" y="1409"/>
                  </a:lnTo>
                  <a:lnTo>
                    <a:pt x="15" y="1426"/>
                  </a:lnTo>
                  <a:lnTo>
                    <a:pt x="23" y="1443"/>
                  </a:lnTo>
                  <a:lnTo>
                    <a:pt x="32" y="1460"/>
                  </a:lnTo>
                  <a:lnTo>
                    <a:pt x="44" y="1475"/>
                  </a:lnTo>
                  <a:lnTo>
                    <a:pt x="57" y="1489"/>
                  </a:lnTo>
                  <a:lnTo>
                    <a:pt x="70" y="1501"/>
                  </a:lnTo>
                  <a:lnTo>
                    <a:pt x="86" y="1512"/>
                  </a:lnTo>
                  <a:lnTo>
                    <a:pt x="101" y="1521"/>
                  </a:lnTo>
                  <a:lnTo>
                    <a:pt x="118" y="1530"/>
                  </a:lnTo>
                  <a:lnTo>
                    <a:pt x="136" y="1536"/>
                  </a:lnTo>
                  <a:lnTo>
                    <a:pt x="154" y="1541"/>
                  </a:lnTo>
                  <a:lnTo>
                    <a:pt x="173" y="1542"/>
                  </a:lnTo>
                  <a:lnTo>
                    <a:pt x="191" y="1544"/>
                  </a:lnTo>
                  <a:lnTo>
                    <a:pt x="1352" y="1544"/>
                  </a:lnTo>
                  <a:lnTo>
                    <a:pt x="1371" y="1542"/>
                  </a:lnTo>
                  <a:lnTo>
                    <a:pt x="1389" y="1541"/>
                  </a:lnTo>
                  <a:lnTo>
                    <a:pt x="1408" y="1536"/>
                  </a:lnTo>
                  <a:lnTo>
                    <a:pt x="1424" y="1530"/>
                  </a:lnTo>
                  <a:lnTo>
                    <a:pt x="1441" y="1521"/>
                  </a:lnTo>
                  <a:lnTo>
                    <a:pt x="1458" y="1512"/>
                  </a:lnTo>
                  <a:lnTo>
                    <a:pt x="1473" y="1501"/>
                  </a:lnTo>
                  <a:lnTo>
                    <a:pt x="1487" y="1489"/>
                  </a:lnTo>
                  <a:lnTo>
                    <a:pt x="1499" y="1475"/>
                  </a:lnTo>
                  <a:lnTo>
                    <a:pt x="1510" y="1460"/>
                  </a:lnTo>
                  <a:lnTo>
                    <a:pt x="1519" y="1443"/>
                  </a:lnTo>
                  <a:lnTo>
                    <a:pt x="1528" y="1426"/>
                  </a:lnTo>
                  <a:lnTo>
                    <a:pt x="1534" y="1409"/>
                  </a:lnTo>
                  <a:lnTo>
                    <a:pt x="1539" y="1391"/>
                  </a:lnTo>
                  <a:lnTo>
                    <a:pt x="1540" y="1373"/>
                  </a:lnTo>
                  <a:lnTo>
                    <a:pt x="1542" y="1354"/>
                  </a:lnTo>
                  <a:lnTo>
                    <a:pt x="1542" y="191"/>
                  </a:lnTo>
                  <a:lnTo>
                    <a:pt x="1540" y="173"/>
                  </a:lnTo>
                  <a:lnTo>
                    <a:pt x="1539" y="154"/>
                  </a:lnTo>
                  <a:lnTo>
                    <a:pt x="1534" y="136"/>
                  </a:lnTo>
                  <a:lnTo>
                    <a:pt x="1528" y="118"/>
                  </a:lnTo>
                  <a:lnTo>
                    <a:pt x="1519" y="101"/>
                  </a:lnTo>
                  <a:lnTo>
                    <a:pt x="1510" y="86"/>
                  </a:lnTo>
                  <a:lnTo>
                    <a:pt x="1499" y="70"/>
                  </a:lnTo>
                  <a:lnTo>
                    <a:pt x="1487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9" name="Google Shape;299;p18"/>
          <p:cNvSpPr txBox="1"/>
          <p:nvPr/>
        </p:nvSpPr>
        <p:spPr>
          <a:xfrm>
            <a:off x="1146175" y="5100637"/>
            <a:ext cx="987425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 1: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TELEFE</a:t>
            </a:r>
            <a:endParaRPr/>
          </a:p>
        </p:txBody>
      </p:sp>
      <p:sp>
        <p:nvSpPr>
          <p:cNvPr id="300" name="Google Shape;300;p18"/>
          <p:cNvSpPr txBox="1"/>
          <p:nvPr/>
        </p:nvSpPr>
        <p:spPr>
          <a:xfrm>
            <a:off x="3136900" y="5100637"/>
            <a:ext cx="1090612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 2: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AMERICA</a:t>
            </a:r>
            <a:endParaRPr/>
          </a:p>
        </p:txBody>
      </p:sp>
      <p:sp>
        <p:nvSpPr>
          <p:cNvPr id="301" name="Google Shape;301;p18"/>
          <p:cNvSpPr txBox="1"/>
          <p:nvPr/>
        </p:nvSpPr>
        <p:spPr>
          <a:xfrm>
            <a:off x="5054600" y="5100637"/>
            <a:ext cx="1122362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 3: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CANAL 13</a:t>
            </a:r>
            <a:endParaRPr/>
          </a:p>
        </p:txBody>
      </p:sp>
      <p:sp>
        <p:nvSpPr>
          <p:cNvPr id="302" name="Google Shape;302;p18"/>
          <p:cNvSpPr txBox="1"/>
          <p:nvPr/>
        </p:nvSpPr>
        <p:spPr>
          <a:xfrm>
            <a:off x="6840537" y="5081587"/>
            <a:ext cx="1225550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</a:t>
            </a:r>
            <a:r>
              <a:rPr lang="en-US" sz="1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4: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APAGADO</a:t>
            </a:r>
            <a:endParaRPr dirty="0"/>
          </a:p>
        </p:txBody>
      </p:sp>
      <p:sp>
        <p:nvSpPr>
          <p:cNvPr id="303" name="Google Shape;303;p18"/>
          <p:cNvSpPr txBox="1"/>
          <p:nvPr/>
        </p:nvSpPr>
        <p:spPr>
          <a:xfrm>
            <a:off x="2871787" y="5788025"/>
            <a:ext cx="3414712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Encendido TV: 75%</a:t>
            </a:r>
            <a:endParaRPr/>
          </a:p>
        </p:txBody>
      </p:sp>
      <p:sp>
        <p:nvSpPr>
          <p:cNvPr id="305" name="Google Shape;305;p1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223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Rating</a:t>
            </a:r>
            <a:endParaRPr/>
          </a:p>
        </p:txBody>
      </p:sp>
      <p:sp>
        <p:nvSpPr>
          <p:cNvPr id="311" name="Google Shape;311;p19"/>
          <p:cNvSpPr txBox="1">
            <a:spLocks noGrp="1"/>
          </p:cNvSpPr>
          <p:nvPr>
            <p:ph type="body" idx="1"/>
          </p:nvPr>
        </p:nvSpPr>
        <p:spPr>
          <a:xfrm>
            <a:off x="457200" y="1268412"/>
            <a:ext cx="8229600" cy="51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el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porcentaje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un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expuesto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un medio/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vehículo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determinado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cierto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momento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relación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 total del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30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lang="en-US" sz="3200" b="0" i="0" u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Rating </a:t>
            </a:r>
            <a:r>
              <a:rPr lang="en-US" sz="3200" b="0" i="0" u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Telefe</a:t>
            </a:r>
            <a:r>
              <a:rPr lang="en-US" sz="3200" b="0" i="0" u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 50%	Rating América: 25%</a:t>
            </a:r>
            <a:endParaRPr dirty="0"/>
          </a:p>
        </p:txBody>
      </p:sp>
      <p:pic>
        <p:nvPicPr>
          <p:cNvPr id="312" name="Google Shape;312;p19" descr="C:\Program Files (x86)\Microsoft Office\MEDIA\CAGCAT10\j0185604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75462" y="3181350"/>
            <a:ext cx="1225550" cy="12255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13" name="Google Shape;313;p19"/>
          <p:cNvGrpSpPr/>
          <p:nvPr/>
        </p:nvGrpSpPr>
        <p:grpSpPr>
          <a:xfrm>
            <a:off x="1046162" y="3141662"/>
            <a:ext cx="1223962" cy="1225550"/>
            <a:chOff x="612" y="2523"/>
            <a:chExt cx="771" cy="772"/>
          </a:xfrm>
        </p:grpSpPr>
        <p:sp>
          <p:nvSpPr>
            <p:cNvPr id="314" name="Google Shape;314;p19"/>
            <p:cNvSpPr/>
            <p:nvPr/>
          </p:nvSpPr>
          <p:spPr>
            <a:xfrm>
              <a:off x="612" y="2523"/>
              <a:ext cx="771" cy="77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19"/>
            <p:cNvSpPr/>
            <p:nvPr/>
          </p:nvSpPr>
          <p:spPr>
            <a:xfrm>
              <a:off x="647" y="2556"/>
              <a:ext cx="716" cy="719"/>
            </a:xfrm>
            <a:custGeom>
              <a:avLst/>
              <a:gdLst/>
              <a:ahLst/>
              <a:cxnLst/>
              <a:rect l="l" t="t" r="r" b="b"/>
              <a:pathLst>
                <a:path w="1432" h="1438" extrusionOk="0">
                  <a:moveTo>
                    <a:pt x="1287" y="1438"/>
                  </a:moveTo>
                  <a:lnTo>
                    <a:pt x="1316" y="1435"/>
                  </a:lnTo>
                  <a:lnTo>
                    <a:pt x="1344" y="1426"/>
                  </a:lnTo>
                  <a:lnTo>
                    <a:pt x="1368" y="1414"/>
                  </a:lnTo>
                  <a:lnTo>
                    <a:pt x="1389" y="1395"/>
                  </a:lnTo>
                  <a:lnTo>
                    <a:pt x="1408" y="1374"/>
                  </a:lnTo>
                  <a:lnTo>
                    <a:pt x="1420" y="1350"/>
                  </a:lnTo>
                  <a:lnTo>
                    <a:pt x="1429" y="1322"/>
                  </a:lnTo>
                  <a:lnTo>
                    <a:pt x="1432" y="1293"/>
                  </a:lnTo>
                  <a:lnTo>
                    <a:pt x="1432" y="145"/>
                  </a:lnTo>
                  <a:lnTo>
                    <a:pt x="1429" y="116"/>
                  </a:lnTo>
                  <a:lnTo>
                    <a:pt x="1420" y="88"/>
                  </a:lnTo>
                  <a:lnTo>
                    <a:pt x="1408" y="64"/>
                  </a:lnTo>
                  <a:lnTo>
                    <a:pt x="1389" y="43"/>
                  </a:lnTo>
                  <a:lnTo>
                    <a:pt x="1368" y="24"/>
                  </a:lnTo>
                  <a:lnTo>
                    <a:pt x="1344" y="12"/>
                  </a:lnTo>
                  <a:lnTo>
                    <a:pt x="1316" y="3"/>
                  </a:lnTo>
                  <a:lnTo>
                    <a:pt x="1287" y="0"/>
                  </a:lnTo>
                  <a:lnTo>
                    <a:pt x="145" y="0"/>
                  </a:lnTo>
                  <a:lnTo>
                    <a:pt x="116" y="3"/>
                  </a:lnTo>
                  <a:lnTo>
                    <a:pt x="89" y="12"/>
                  </a:lnTo>
                  <a:lnTo>
                    <a:pt x="64" y="24"/>
                  </a:lnTo>
                  <a:lnTo>
                    <a:pt x="43" y="43"/>
                  </a:lnTo>
                  <a:lnTo>
                    <a:pt x="25" y="64"/>
                  </a:lnTo>
                  <a:lnTo>
                    <a:pt x="13" y="88"/>
                  </a:lnTo>
                  <a:lnTo>
                    <a:pt x="3" y="116"/>
                  </a:lnTo>
                  <a:lnTo>
                    <a:pt x="0" y="145"/>
                  </a:lnTo>
                  <a:lnTo>
                    <a:pt x="0" y="1293"/>
                  </a:lnTo>
                  <a:lnTo>
                    <a:pt x="3" y="1322"/>
                  </a:lnTo>
                  <a:lnTo>
                    <a:pt x="13" y="1350"/>
                  </a:lnTo>
                  <a:lnTo>
                    <a:pt x="25" y="1374"/>
                  </a:lnTo>
                  <a:lnTo>
                    <a:pt x="43" y="1395"/>
                  </a:lnTo>
                  <a:lnTo>
                    <a:pt x="64" y="1414"/>
                  </a:lnTo>
                  <a:lnTo>
                    <a:pt x="89" y="1426"/>
                  </a:lnTo>
                  <a:lnTo>
                    <a:pt x="116" y="1435"/>
                  </a:lnTo>
                  <a:lnTo>
                    <a:pt x="145" y="1438"/>
                  </a:lnTo>
                  <a:lnTo>
                    <a:pt x="1287" y="143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19"/>
            <p:cNvSpPr/>
            <p:nvPr/>
          </p:nvSpPr>
          <p:spPr>
            <a:xfrm>
              <a:off x="714" y="2632"/>
              <a:ext cx="573" cy="478"/>
            </a:xfrm>
            <a:custGeom>
              <a:avLst/>
              <a:gdLst/>
              <a:ahLst/>
              <a:cxnLst/>
              <a:rect l="l" t="t" r="r" b="b"/>
              <a:pathLst>
                <a:path w="1148" h="957" extrusionOk="0">
                  <a:moveTo>
                    <a:pt x="934" y="0"/>
                  </a:moveTo>
                  <a:lnTo>
                    <a:pt x="194" y="0"/>
                  </a:lnTo>
                  <a:lnTo>
                    <a:pt x="0" y="398"/>
                  </a:lnTo>
                  <a:lnTo>
                    <a:pt x="132" y="398"/>
                  </a:lnTo>
                  <a:lnTo>
                    <a:pt x="132" y="952"/>
                  </a:lnTo>
                  <a:lnTo>
                    <a:pt x="1001" y="957"/>
                  </a:lnTo>
                  <a:lnTo>
                    <a:pt x="1001" y="398"/>
                  </a:lnTo>
                  <a:lnTo>
                    <a:pt x="1148" y="398"/>
                  </a:lnTo>
                  <a:lnTo>
                    <a:pt x="9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19"/>
            <p:cNvSpPr txBox="1"/>
            <p:nvPr/>
          </p:nvSpPr>
          <p:spPr>
            <a:xfrm>
              <a:off x="649" y="3105"/>
              <a:ext cx="706" cy="12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19"/>
            <p:cNvSpPr txBox="1"/>
            <p:nvPr/>
          </p:nvSpPr>
          <p:spPr>
            <a:xfrm>
              <a:off x="646" y="3139"/>
              <a:ext cx="727" cy="1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19"/>
            <p:cNvSpPr txBox="1"/>
            <p:nvPr/>
          </p:nvSpPr>
          <p:spPr>
            <a:xfrm>
              <a:off x="870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19"/>
            <p:cNvSpPr txBox="1"/>
            <p:nvPr/>
          </p:nvSpPr>
          <p:spPr>
            <a:xfrm>
              <a:off x="870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19"/>
            <p:cNvSpPr txBox="1"/>
            <p:nvPr/>
          </p:nvSpPr>
          <p:spPr>
            <a:xfrm>
              <a:off x="833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19"/>
            <p:cNvSpPr txBox="1"/>
            <p:nvPr/>
          </p:nvSpPr>
          <p:spPr>
            <a:xfrm>
              <a:off x="833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19"/>
            <p:cNvSpPr txBox="1"/>
            <p:nvPr/>
          </p:nvSpPr>
          <p:spPr>
            <a:xfrm>
              <a:off x="1132" y="2944"/>
              <a:ext cx="26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19"/>
            <p:cNvSpPr txBox="1"/>
            <p:nvPr/>
          </p:nvSpPr>
          <p:spPr>
            <a:xfrm>
              <a:off x="1132" y="2995"/>
              <a:ext cx="26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19"/>
            <p:cNvSpPr txBox="1"/>
            <p:nvPr/>
          </p:nvSpPr>
          <p:spPr>
            <a:xfrm>
              <a:off x="1093" y="2944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19"/>
            <p:cNvSpPr txBox="1"/>
            <p:nvPr/>
          </p:nvSpPr>
          <p:spPr>
            <a:xfrm>
              <a:off x="1093" y="2995"/>
              <a:ext cx="28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19"/>
            <p:cNvSpPr txBox="1"/>
            <p:nvPr/>
          </p:nvSpPr>
          <p:spPr>
            <a:xfrm>
              <a:off x="840" y="2598"/>
              <a:ext cx="52" cy="1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19"/>
            <p:cNvSpPr txBox="1"/>
            <p:nvPr/>
          </p:nvSpPr>
          <p:spPr>
            <a:xfrm>
              <a:off x="830" y="2587"/>
              <a:ext cx="71" cy="2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19"/>
            <p:cNvSpPr txBox="1"/>
            <p:nvPr/>
          </p:nvSpPr>
          <p:spPr>
            <a:xfrm>
              <a:off x="948" y="2956"/>
              <a:ext cx="93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19"/>
            <p:cNvSpPr txBox="1"/>
            <p:nvPr/>
          </p:nvSpPr>
          <p:spPr>
            <a:xfrm>
              <a:off x="967" y="2975"/>
              <a:ext cx="53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19"/>
            <p:cNvSpPr/>
            <p:nvPr/>
          </p:nvSpPr>
          <p:spPr>
            <a:xfrm>
              <a:off x="1006" y="3048"/>
              <a:ext cx="20" cy="21"/>
            </a:xfrm>
            <a:custGeom>
              <a:avLst/>
              <a:gdLst/>
              <a:ahLst/>
              <a:cxnLst/>
              <a:rect l="l" t="t" r="r" b="b"/>
              <a:pathLst>
                <a:path w="41" h="42" extrusionOk="0">
                  <a:moveTo>
                    <a:pt x="21" y="42"/>
                  </a:moveTo>
                  <a:lnTo>
                    <a:pt x="29" y="40"/>
                  </a:lnTo>
                  <a:lnTo>
                    <a:pt x="35" y="35"/>
                  </a:lnTo>
                  <a:lnTo>
                    <a:pt x="40" y="29"/>
                  </a:lnTo>
                  <a:lnTo>
                    <a:pt x="41" y="22"/>
                  </a:lnTo>
                  <a:lnTo>
                    <a:pt x="40" y="12"/>
                  </a:lnTo>
                  <a:lnTo>
                    <a:pt x="35" y="6"/>
                  </a:lnTo>
                  <a:lnTo>
                    <a:pt x="29" y="2"/>
                  </a:lnTo>
                  <a:lnTo>
                    <a:pt x="21" y="0"/>
                  </a:lnTo>
                  <a:lnTo>
                    <a:pt x="12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2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2" y="40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19"/>
            <p:cNvSpPr/>
            <p:nvPr/>
          </p:nvSpPr>
          <p:spPr>
            <a:xfrm>
              <a:off x="675" y="2964"/>
              <a:ext cx="90" cy="151"/>
            </a:xfrm>
            <a:custGeom>
              <a:avLst/>
              <a:gdLst/>
              <a:ahLst/>
              <a:cxnLst/>
              <a:rect l="l" t="t" r="r" b="b"/>
              <a:pathLst>
                <a:path w="181" h="303" extrusionOk="0">
                  <a:moveTo>
                    <a:pt x="181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5" y="26"/>
                  </a:lnTo>
                  <a:lnTo>
                    <a:pt x="141" y="15"/>
                  </a:lnTo>
                  <a:lnTo>
                    <a:pt x="126" y="8"/>
                  </a:lnTo>
                  <a:lnTo>
                    <a:pt x="109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8" y="26"/>
                  </a:lnTo>
                  <a:lnTo>
                    <a:pt x="16" y="40"/>
                  </a:lnTo>
                  <a:lnTo>
                    <a:pt x="8" y="55"/>
                  </a:lnTo>
                  <a:lnTo>
                    <a:pt x="2" y="72"/>
                  </a:lnTo>
                  <a:lnTo>
                    <a:pt x="0" y="90"/>
                  </a:lnTo>
                  <a:lnTo>
                    <a:pt x="2" y="106"/>
                  </a:lnTo>
                  <a:lnTo>
                    <a:pt x="6" y="121"/>
                  </a:lnTo>
                  <a:lnTo>
                    <a:pt x="13" y="135"/>
                  </a:lnTo>
                  <a:lnTo>
                    <a:pt x="20" y="147"/>
                  </a:lnTo>
                  <a:lnTo>
                    <a:pt x="31" y="158"/>
                  </a:lnTo>
                  <a:lnTo>
                    <a:pt x="42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2" y="303"/>
                  </a:lnTo>
                  <a:lnTo>
                    <a:pt x="112" y="177"/>
                  </a:lnTo>
                  <a:lnTo>
                    <a:pt x="126" y="173"/>
                  </a:lnTo>
                  <a:lnTo>
                    <a:pt x="139" y="165"/>
                  </a:lnTo>
                  <a:lnTo>
                    <a:pt x="152" y="158"/>
                  </a:lnTo>
                  <a:lnTo>
                    <a:pt x="161" y="147"/>
                  </a:lnTo>
                  <a:lnTo>
                    <a:pt x="170" y="135"/>
                  </a:lnTo>
                  <a:lnTo>
                    <a:pt x="176" y="121"/>
                  </a:lnTo>
                  <a:lnTo>
                    <a:pt x="179" y="106"/>
                  </a:lnTo>
                  <a:lnTo>
                    <a:pt x="181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19"/>
            <p:cNvSpPr/>
            <p:nvPr/>
          </p:nvSpPr>
          <p:spPr>
            <a:xfrm>
              <a:off x="1232" y="2964"/>
              <a:ext cx="91" cy="151"/>
            </a:xfrm>
            <a:custGeom>
              <a:avLst/>
              <a:gdLst/>
              <a:ahLst/>
              <a:cxnLst/>
              <a:rect l="l" t="t" r="r" b="b"/>
              <a:pathLst>
                <a:path w="180" h="303" extrusionOk="0">
                  <a:moveTo>
                    <a:pt x="180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4" y="26"/>
                  </a:lnTo>
                  <a:lnTo>
                    <a:pt x="141" y="15"/>
                  </a:lnTo>
                  <a:lnTo>
                    <a:pt x="125" y="8"/>
                  </a:lnTo>
                  <a:lnTo>
                    <a:pt x="108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6" y="26"/>
                  </a:lnTo>
                  <a:lnTo>
                    <a:pt x="15" y="40"/>
                  </a:lnTo>
                  <a:lnTo>
                    <a:pt x="8" y="55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1" y="106"/>
                  </a:lnTo>
                  <a:lnTo>
                    <a:pt x="5" y="121"/>
                  </a:lnTo>
                  <a:lnTo>
                    <a:pt x="11" y="135"/>
                  </a:lnTo>
                  <a:lnTo>
                    <a:pt x="20" y="147"/>
                  </a:lnTo>
                  <a:lnTo>
                    <a:pt x="29" y="158"/>
                  </a:lnTo>
                  <a:lnTo>
                    <a:pt x="41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0" y="303"/>
                  </a:lnTo>
                  <a:lnTo>
                    <a:pt x="110" y="177"/>
                  </a:lnTo>
                  <a:lnTo>
                    <a:pt x="124" y="173"/>
                  </a:lnTo>
                  <a:lnTo>
                    <a:pt x="137" y="165"/>
                  </a:lnTo>
                  <a:lnTo>
                    <a:pt x="150" y="158"/>
                  </a:lnTo>
                  <a:lnTo>
                    <a:pt x="160" y="147"/>
                  </a:lnTo>
                  <a:lnTo>
                    <a:pt x="168" y="135"/>
                  </a:lnTo>
                  <a:lnTo>
                    <a:pt x="174" y="121"/>
                  </a:lnTo>
                  <a:lnTo>
                    <a:pt x="179" y="106"/>
                  </a:lnTo>
                  <a:lnTo>
                    <a:pt x="180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19"/>
            <p:cNvSpPr txBox="1"/>
            <p:nvPr/>
          </p:nvSpPr>
          <p:spPr>
            <a:xfrm>
              <a:off x="645" y="3125"/>
              <a:ext cx="700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19"/>
            <p:cNvSpPr/>
            <p:nvPr/>
          </p:nvSpPr>
          <p:spPr>
            <a:xfrm>
              <a:off x="68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19"/>
            <p:cNvSpPr/>
            <p:nvPr/>
          </p:nvSpPr>
          <p:spPr>
            <a:xfrm>
              <a:off x="726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19"/>
            <p:cNvSpPr/>
            <p:nvPr/>
          </p:nvSpPr>
          <p:spPr>
            <a:xfrm>
              <a:off x="774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19"/>
            <p:cNvSpPr/>
            <p:nvPr/>
          </p:nvSpPr>
          <p:spPr>
            <a:xfrm>
              <a:off x="814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19"/>
            <p:cNvSpPr/>
            <p:nvPr/>
          </p:nvSpPr>
          <p:spPr>
            <a:xfrm>
              <a:off x="860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19"/>
            <p:cNvSpPr/>
            <p:nvPr/>
          </p:nvSpPr>
          <p:spPr>
            <a:xfrm>
              <a:off x="901" y="3177"/>
              <a:ext cx="15" cy="16"/>
            </a:xfrm>
            <a:custGeom>
              <a:avLst/>
              <a:gdLst/>
              <a:ahLst/>
              <a:cxnLst/>
              <a:rect l="l" t="t" r="r" b="b"/>
              <a:pathLst>
                <a:path w="30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9" y="31"/>
                  </a:lnTo>
                  <a:lnTo>
                    <a:pt x="15" y="32"/>
                  </a:lnTo>
                  <a:lnTo>
                    <a:pt x="21" y="31"/>
                  </a:lnTo>
                  <a:lnTo>
                    <a:pt x="26" y="28"/>
                  </a:lnTo>
                  <a:lnTo>
                    <a:pt x="29" y="23"/>
                  </a:lnTo>
                  <a:lnTo>
                    <a:pt x="30" y="17"/>
                  </a:lnTo>
                  <a:lnTo>
                    <a:pt x="29" y="11"/>
                  </a:lnTo>
                  <a:lnTo>
                    <a:pt x="26" y="5"/>
                  </a:lnTo>
                  <a:lnTo>
                    <a:pt x="21" y="2"/>
                  </a:lnTo>
                  <a:lnTo>
                    <a:pt x="15" y="0"/>
                  </a:lnTo>
                  <a:lnTo>
                    <a:pt x="9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19"/>
            <p:cNvSpPr/>
            <p:nvPr/>
          </p:nvSpPr>
          <p:spPr>
            <a:xfrm>
              <a:off x="94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3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19"/>
            <p:cNvSpPr/>
            <p:nvPr/>
          </p:nvSpPr>
          <p:spPr>
            <a:xfrm>
              <a:off x="98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19"/>
            <p:cNvSpPr/>
            <p:nvPr/>
          </p:nvSpPr>
          <p:spPr>
            <a:xfrm>
              <a:off x="1033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19"/>
            <p:cNvSpPr/>
            <p:nvPr/>
          </p:nvSpPr>
          <p:spPr>
            <a:xfrm>
              <a:off x="1073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19"/>
            <p:cNvSpPr/>
            <p:nvPr/>
          </p:nvSpPr>
          <p:spPr>
            <a:xfrm>
              <a:off x="1121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19"/>
            <p:cNvSpPr/>
            <p:nvPr/>
          </p:nvSpPr>
          <p:spPr>
            <a:xfrm>
              <a:off x="1161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9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19"/>
            <p:cNvSpPr/>
            <p:nvPr/>
          </p:nvSpPr>
          <p:spPr>
            <a:xfrm>
              <a:off x="120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19"/>
            <p:cNvSpPr/>
            <p:nvPr/>
          </p:nvSpPr>
          <p:spPr>
            <a:xfrm>
              <a:off x="124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19"/>
            <p:cNvSpPr/>
            <p:nvPr/>
          </p:nvSpPr>
          <p:spPr>
            <a:xfrm>
              <a:off x="129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19"/>
            <p:cNvSpPr/>
            <p:nvPr/>
          </p:nvSpPr>
          <p:spPr>
            <a:xfrm>
              <a:off x="68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19"/>
            <p:cNvSpPr/>
            <p:nvPr/>
          </p:nvSpPr>
          <p:spPr>
            <a:xfrm>
              <a:off x="774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19"/>
            <p:cNvSpPr/>
            <p:nvPr/>
          </p:nvSpPr>
          <p:spPr>
            <a:xfrm>
              <a:off x="860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19"/>
            <p:cNvSpPr/>
            <p:nvPr/>
          </p:nvSpPr>
          <p:spPr>
            <a:xfrm>
              <a:off x="94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19"/>
            <p:cNvSpPr/>
            <p:nvPr/>
          </p:nvSpPr>
          <p:spPr>
            <a:xfrm>
              <a:off x="1033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19"/>
            <p:cNvSpPr/>
            <p:nvPr/>
          </p:nvSpPr>
          <p:spPr>
            <a:xfrm>
              <a:off x="1121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19"/>
            <p:cNvSpPr/>
            <p:nvPr/>
          </p:nvSpPr>
          <p:spPr>
            <a:xfrm>
              <a:off x="120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19"/>
            <p:cNvSpPr/>
            <p:nvPr/>
          </p:nvSpPr>
          <p:spPr>
            <a:xfrm>
              <a:off x="129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19"/>
            <p:cNvSpPr/>
            <p:nvPr/>
          </p:nvSpPr>
          <p:spPr>
            <a:xfrm>
              <a:off x="1056" y="2695"/>
              <a:ext cx="86" cy="146"/>
            </a:xfrm>
            <a:custGeom>
              <a:avLst/>
              <a:gdLst/>
              <a:ahLst/>
              <a:cxnLst/>
              <a:rect l="l" t="t" r="r" b="b"/>
              <a:pathLst>
                <a:path w="173" h="292" extrusionOk="0">
                  <a:moveTo>
                    <a:pt x="173" y="292"/>
                  </a:moveTo>
                  <a:lnTo>
                    <a:pt x="173" y="76"/>
                  </a:lnTo>
                  <a:lnTo>
                    <a:pt x="90" y="0"/>
                  </a:lnTo>
                  <a:lnTo>
                    <a:pt x="0" y="76"/>
                  </a:lnTo>
                  <a:lnTo>
                    <a:pt x="0" y="292"/>
                  </a:lnTo>
                  <a:lnTo>
                    <a:pt x="173" y="2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19"/>
            <p:cNvSpPr txBox="1"/>
            <p:nvPr/>
          </p:nvSpPr>
          <p:spPr>
            <a:xfrm>
              <a:off x="11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19"/>
            <p:cNvSpPr txBox="1"/>
            <p:nvPr/>
          </p:nvSpPr>
          <p:spPr>
            <a:xfrm>
              <a:off x="11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19"/>
            <p:cNvSpPr txBox="1"/>
            <p:nvPr/>
          </p:nvSpPr>
          <p:spPr>
            <a:xfrm>
              <a:off x="1071" y="2743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19"/>
            <p:cNvSpPr txBox="1"/>
            <p:nvPr/>
          </p:nvSpPr>
          <p:spPr>
            <a:xfrm>
              <a:off x="1071" y="2788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19"/>
            <p:cNvSpPr/>
            <p:nvPr/>
          </p:nvSpPr>
          <p:spPr>
            <a:xfrm>
              <a:off x="856" y="2697"/>
              <a:ext cx="85" cy="144"/>
            </a:xfrm>
            <a:custGeom>
              <a:avLst/>
              <a:gdLst/>
              <a:ahLst/>
              <a:cxnLst/>
              <a:rect l="l" t="t" r="r" b="b"/>
              <a:pathLst>
                <a:path w="171" h="287" extrusionOk="0">
                  <a:moveTo>
                    <a:pt x="171" y="287"/>
                  </a:moveTo>
                  <a:lnTo>
                    <a:pt x="171" y="71"/>
                  </a:lnTo>
                  <a:lnTo>
                    <a:pt x="90" y="0"/>
                  </a:lnTo>
                  <a:lnTo>
                    <a:pt x="0" y="71"/>
                  </a:lnTo>
                  <a:lnTo>
                    <a:pt x="0" y="287"/>
                  </a:lnTo>
                  <a:lnTo>
                    <a:pt x="171" y="2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19"/>
            <p:cNvSpPr txBox="1"/>
            <p:nvPr/>
          </p:nvSpPr>
          <p:spPr>
            <a:xfrm>
              <a:off x="9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19"/>
            <p:cNvSpPr txBox="1"/>
            <p:nvPr/>
          </p:nvSpPr>
          <p:spPr>
            <a:xfrm>
              <a:off x="9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19"/>
            <p:cNvSpPr txBox="1"/>
            <p:nvPr/>
          </p:nvSpPr>
          <p:spPr>
            <a:xfrm>
              <a:off x="871" y="2743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19"/>
            <p:cNvSpPr txBox="1"/>
            <p:nvPr/>
          </p:nvSpPr>
          <p:spPr>
            <a:xfrm>
              <a:off x="871" y="2788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19"/>
            <p:cNvSpPr/>
            <p:nvPr/>
          </p:nvSpPr>
          <p:spPr>
            <a:xfrm>
              <a:off x="612" y="2523"/>
              <a:ext cx="771" cy="772"/>
            </a:xfrm>
            <a:custGeom>
              <a:avLst/>
              <a:gdLst/>
              <a:ahLst/>
              <a:cxnLst/>
              <a:rect l="l" t="t" r="r" b="b"/>
              <a:pathLst>
                <a:path w="1542" h="1544" extrusionOk="0">
                  <a:moveTo>
                    <a:pt x="1487" y="57"/>
                  </a:moveTo>
                  <a:lnTo>
                    <a:pt x="1473" y="44"/>
                  </a:lnTo>
                  <a:lnTo>
                    <a:pt x="1458" y="32"/>
                  </a:lnTo>
                  <a:lnTo>
                    <a:pt x="1441" y="23"/>
                  </a:lnTo>
                  <a:lnTo>
                    <a:pt x="1424" y="14"/>
                  </a:lnTo>
                  <a:lnTo>
                    <a:pt x="1408" y="8"/>
                  </a:lnTo>
                  <a:lnTo>
                    <a:pt x="1389" y="3"/>
                  </a:lnTo>
                  <a:lnTo>
                    <a:pt x="1371" y="2"/>
                  </a:lnTo>
                  <a:lnTo>
                    <a:pt x="1352" y="0"/>
                  </a:lnTo>
                  <a:lnTo>
                    <a:pt x="191" y="0"/>
                  </a:lnTo>
                  <a:lnTo>
                    <a:pt x="153" y="5"/>
                  </a:lnTo>
                  <a:lnTo>
                    <a:pt x="116" y="15"/>
                  </a:lnTo>
                  <a:lnTo>
                    <a:pt x="84" y="32"/>
                  </a:lnTo>
                  <a:lnTo>
                    <a:pt x="57" y="57"/>
                  </a:lnTo>
                  <a:lnTo>
                    <a:pt x="32" y="84"/>
                  </a:lnTo>
                  <a:lnTo>
                    <a:pt x="15" y="116"/>
                  </a:lnTo>
                  <a:lnTo>
                    <a:pt x="5" y="153"/>
                  </a:lnTo>
                  <a:lnTo>
                    <a:pt x="0" y="191"/>
                  </a:lnTo>
                  <a:lnTo>
                    <a:pt x="0" y="732"/>
                  </a:lnTo>
                  <a:lnTo>
                    <a:pt x="92" y="732"/>
                  </a:lnTo>
                  <a:lnTo>
                    <a:pt x="92" y="191"/>
                  </a:lnTo>
                  <a:lnTo>
                    <a:pt x="93" y="171"/>
                  </a:lnTo>
                  <a:lnTo>
                    <a:pt x="99" y="153"/>
                  </a:lnTo>
                  <a:lnTo>
                    <a:pt x="109" y="136"/>
                  </a:lnTo>
                  <a:lnTo>
                    <a:pt x="121" y="121"/>
                  </a:lnTo>
                  <a:lnTo>
                    <a:pt x="128" y="113"/>
                  </a:lnTo>
                  <a:lnTo>
                    <a:pt x="136" y="109"/>
                  </a:lnTo>
                  <a:lnTo>
                    <a:pt x="144" y="102"/>
                  </a:lnTo>
                  <a:lnTo>
                    <a:pt x="153" y="99"/>
                  </a:lnTo>
                  <a:lnTo>
                    <a:pt x="162" y="96"/>
                  </a:lnTo>
                  <a:lnTo>
                    <a:pt x="171" y="93"/>
                  </a:lnTo>
                  <a:lnTo>
                    <a:pt x="180" y="92"/>
                  </a:lnTo>
                  <a:lnTo>
                    <a:pt x="191" y="92"/>
                  </a:lnTo>
                  <a:lnTo>
                    <a:pt x="1352" y="92"/>
                  </a:lnTo>
                  <a:lnTo>
                    <a:pt x="1362" y="92"/>
                  </a:lnTo>
                  <a:lnTo>
                    <a:pt x="1372" y="93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2"/>
                  </a:lnTo>
                  <a:lnTo>
                    <a:pt x="1408" y="109"/>
                  </a:lnTo>
                  <a:lnTo>
                    <a:pt x="1415" y="113"/>
                  </a:lnTo>
                  <a:lnTo>
                    <a:pt x="1423" y="121"/>
                  </a:lnTo>
                  <a:lnTo>
                    <a:pt x="1435" y="136"/>
                  </a:lnTo>
                  <a:lnTo>
                    <a:pt x="1444" y="153"/>
                  </a:lnTo>
                  <a:lnTo>
                    <a:pt x="1450" y="171"/>
                  </a:lnTo>
                  <a:lnTo>
                    <a:pt x="1452" y="191"/>
                  </a:lnTo>
                  <a:lnTo>
                    <a:pt x="1452" y="1354"/>
                  </a:lnTo>
                  <a:lnTo>
                    <a:pt x="1450" y="1374"/>
                  </a:lnTo>
                  <a:lnTo>
                    <a:pt x="1444" y="1393"/>
                  </a:lnTo>
                  <a:lnTo>
                    <a:pt x="1435" y="1409"/>
                  </a:lnTo>
                  <a:lnTo>
                    <a:pt x="1423" y="1425"/>
                  </a:lnTo>
                  <a:lnTo>
                    <a:pt x="1408" y="1437"/>
                  </a:lnTo>
                  <a:lnTo>
                    <a:pt x="1391" y="1446"/>
                  </a:lnTo>
                  <a:lnTo>
                    <a:pt x="1372" y="1452"/>
                  </a:lnTo>
                  <a:lnTo>
                    <a:pt x="1352" y="1454"/>
                  </a:lnTo>
                  <a:lnTo>
                    <a:pt x="191" y="1454"/>
                  </a:lnTo>
                  <a:lnTo>
                    <a:pt x="180" y="1454"/>
                  </a:lnTo>
                  <a:lnTo>
                    <a:pt x="171" y="1452"/>
                  </a:lnTo>
                  <a:lnTo>
                    <a:pt x="162" y="1449"/>
                  </a:lnTo>
                  <a:lnTo>
                    <a:pt x="153" y="1446"/>
                  </a:lnTo>
                  <a:lnTo>
                    <a:pt x="144" y="1442"/>
                  </a:lnTo>
                  <a:lnTo>
                    <a:pt x="136" y="1437"/>
                  </a:lnTo>
                  <a:lnTo>
                    <a:pt x="128" y="1431"/>
                  </a:lnTo>
                  <a:lnTo>
                    <a:pt x="121" y="1425"/>
                  </a:lnTo>
                  <a:lnTo>
                    <a:pt x="109" y="1409"/>
                  </a:lnTo>
                  <a:lnTo>
                    <a:pt x="99" y="1393"/>
                  </a:lnTo>
                  <a:lnTo>
                    <a:pt x="93" y="1374"/>
                  </a:lnTo>
                  <a:lnTo>
                    <a:pt x="92" y="1354"/>
                  </a:lnTo>
                  <a:lnTo>
                    <a:pt x="92" y="732"/>
                  </a:lnTo>
                  <a:lnTo>
                    <a:pt x="0" y="732"/>
                  </a:lnTo>
                  <a:lnTo>
                    <a:pt x="0" y="1354"/>
                  </a:lnTo>
                  <a:lnTo>
                    <a:pt x="2" y="1373"/>
                  </a:lnTo>
                  <a:lnTo>
                    <a:pt x="3" y="1391"/>
                  </a:lnTo>
                  <a:lnTo>
                    <a:pt x="8" y="1409"/>
                  </a:lnTo>
                  <a:lnTo>
                    <a:pt x="15" y="1426"/>
                  </a:lnTo>
                  <a:lnTo>
                    <a:pt x="23" y="1443"/>
                  </a:lnTo>
                  <a:lnTo>
                    <a:pt x="32" y="1460"/>
                  </a:lnTo>
                  <a:lnTo>
                    <a:pt x="44" y="1475"/>
                  </a:lnTo>
                  <a:lnTo>
                    <a:pt x="57" y="1489"/>
                  </a:lnTo>
                  <a:lnTo>
                    <a:pt x="70" y="1501"/>
                  </a:lnTo>
                  <a:lnTo>
                    <a:pt x="86" y="1512"/>
                  </a:lnTo>
                  <a:lnTo>
                    <a:pt x="101" y="1521"/>
                  </a:lnTo>
                  <a:lnTo>
                    <a:pt x="118" y="1530"/>
                  </a:lnTo>
                  <a:lnTo>
                    <a:pt x="136" y="1536"/>
                  </a:lnTo>
                  <a:lnTo>
                    <a:pt x="154" y="1541"/>
                  </a:lnTo>
                  <a:lnTo>
                    <a:pt x="173" y="1542"/>
                  </a:lnTo>
                  <a:lnTo>
                    <a:pt x="191" y="1544"/>
                  </a:lnTo>
                  <a:lnTo>
                    <a:pt x="1352" y="1544"/>
                  </a:lnTo>
                  <a:lnTo>
                    <a:pt x="1371" y="1542"/>
                  </a:lnTo>
                  <a:lnTo>
                    <a:pt x="1389" y="1541"/>
                  </a:lnTo>
                  <a:lnTo>
                    <a:pt x="1408" y="1536"/>
                  </a:lnTo>
                  <a:lnTo>
                    <a:pt x="1424" y="1530"/>
                  </a:lnTo>
                  <a:lnTo>
                    <a:pt x="1441" y="1521"/>
                  </a:lnTo>
                  <a:lnTo>
                    <a:pt x="1458" y="1512"/>
                  </a:lnTo>
                  <a:lnTo>
                    <a:pt x="1473" y="1501"/>
                  </a:lnTo>
                  <a:lnTo>
                    <a:pt x="1487" y="1489"/>
                  </a:lnTo>
                  <a:lnTo>
                    <a:pt x="1499" y="1475"/>
                  </a:lnTo>
                  <a:lnTo>
                    <a:pt x="1510" y="1460"/>
                  </a:lnTo>
                  <a:lnTo>
                    <a:pt x="1519" y="1443"/>
                  </a:lnTo>
                  <a:lnTo>
                    <a:pt x="1528" y="1426"/>
                  </a:lnTo>
                  <a:lnTo>
                    <a:pt x="1534" y="1409"/>
                  </a:lnTo>
                  <a:lnTo>
                    <a:pt x="1539" y="1391"/>
                  </a:lnTo>
                  <a:lnTo>
                    <a:pt x="1540" y="1373"/>
                  </a:lnTo>
                  <a:lnTo>
                    <a:pt x="1542" y="1354"/>
                  </a:lnTo>
                  <a:lnTo>
                    <a:pt x="1542" y="191"/>
                  </a:lnTo>
                  <a:lnTo>
                    <a:pt x="1540" y="173"/>
                  </a:lnTo>
                  <a:lnTo>
                    <a:pt x="1539" y="154"/>
                  </a:lnTo>
                  <a:lnTo>
                    <a:pt x="1534" y="136"/>
                  </a:lnTo>
                  <a:lnTo>
                    <a:pt x="1528" y="118"/>
                  </a:lnTo>
                  <a:lnTo>
                    <a:pt x="1519" y="101"/>
                  </a:lnTo>
                  <a:lnTo>
                    <a:pt x="1510" y="86"/>
                  </a:lnTo>
                  <a:lnTo>
                    <a:pt x="1499" y="70"/>
                  </a:lnTo>
                  <a:lnTo>
                    <a:pt x="1487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9" name="Google Shape;369;p19"/>
          <p:cNvGrpSpPr/>
          <p:nvPr/>
        </p:nvGrpSpPr>
        <p:grpSpPr>
          <a:xfrm>
            <a:off x="3017837" y="3181350"/>
            <a:ext cx="1223962" cy="1225550"/>
            <a:chOff x="612" y="2523"/>
            <a:chExt cx="771" cy="772"/>
          </a:xfrm>
        </p:grpSpPr>
        <p:sp>
          <p:nvSpPr>
            <p:cNvPr id="370" name="Google Shape;370;p19"/>
            <p:cNvSpPr/>
            <p:nvPr/>
          </p:nvSpPr>
          <p:spPr>
            <a:xfrm>
              <a:off x="612" y="2523"/>
              <a:ext cx="771" cy="77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19"/>
            <p:cNvSpPr/>
            <p:nvPr/>
          </p:nvSpPr>
          <p:spPr>
            <a:xfrm>
              <a:off x="647" y="2556"/>
              <a:ext cx="716" cy="719"/>
            </a:xfrm>
            <a:custGeom>
              <a:avLst/>
              <a:gdLst/>
              <a:ahLst/>
              <a:cxnLst/>
              <a:rect l="l" t="t" r="r" b="b"/>
              <a:pathLst>
                <a:path w="1432" h="1438" extrusionOk="0">
                  <a:moveTo>
                    <a:pt x="1287" y="1438"/>
                  </a:moveTo>
                  <a:lnTo>
                    <a:pt x="1316" y="1435"/>
                  </a:lnTo>
                  <a:lnTo>
                    <a:pt x="1344" y="1426"/>
                  </a:lnTo>
                  <a:lnTo>
                    <a:pt x="1368" y="1414"/>
                  </a:lnTo>
                  <a:lnTo>
                    <a:pt x="1389" y="1395"/>
                  </a:lnTo>
                  <a:lnTo>
                    <a:pt x="1408" y="1374"/>
                  </a:lnTo>
                  <a:lnTo>
                    <a:pt x="1420" y="1350"/>
                  </a:lnTo>
                  <a:lnTo>
                    <a:pt x="1429" y="1322"/>
                  </a:lnTo>
                  <a:lnTo>
                    <a:pt x="1432" y="1293"/>
                  </a:lnTo>
                  <a:lnTo>
                    <a:pt x="1432" y="145"/>
                  </a:lnTo>
                  <a:lnTo>
                    <a:pt x="1429" y="116"/>
                  </a:lnTo>
                  <a:lnTo>
                    <a:pt x="1420" y="88"/>
                  </a:lnTo>
                  <a:lnTo>
                    <a:pt x="1408" y="64"/>
                  </a:lnTo>
                  <a:lnTo>
                    <a:pt x="1389" y="43"/>
                  </a:lnTo>
                  <a:lnTo>
                    <a:pt x="1368" y="24"/>
                  </a:lnTo>
                  <a:lnTo>
                    <a:pt x="1344" y="12"/>
                  </a:lnTo>
                  <a:lnTo>
                    <a:pt x="1316" y="3"/>
                  </a:lnTo>
                  <a:lnTo>
                    <a:pt x="1287" y="0"/>
                  </a:lnTo>
                  <a:lnTo>
                    <a:pt x="145" y="0"/>
                  </a:lnTo>
                  <a:lnTo>
                    <a:pt x="116" y="3"/>
                  </a:lnTo>
                  <a:lnTo>
                    <a:pt x="89" y="12"/>
                  </a:lnTo>
                  <a:lnTo>
                    <a:pt x="64" y="24"/>
                  </a:lnTo>
                  <a:lnTo>
                    <a:pt x="43" y="43"/>
                  </a:lnTo>
                  <a:lnTo>
                    <a:pt x="25" y="64"/>
                  </a:lnTo>
                  <a:lnTo>
                    <a:pt x="13" y="88"/>
                  </a:lnTo>
                  <a:lnTo>
                    <a:pt x="3" y="116"/>
                  </a:lnTo>
                  <a:lnTo>
                    <a:pt x="0" y="145"/>
                  </a:lnTo>
                  <a:lnTo>
                    <a:pt x="0" y="1293"/>
                  </a:lnTo>
                  <a:lnTo>
                    <a:pt x="3" y="1322"/>
                  </a:lnTo>
                  <a:lnTo>
                    <a:pt x="13" y="1350"/>
                  </a:lnTo>
                  <a:lnTo>
                    <a:pt x="25" y="1374"/>
                  </a:lnTo>
                  <a:lnTo>
                    <a:pt x="43" y="1395"/>
                  </a:lnTo>
                  <a:lnTo>
                    <a:pt x="64" y="1414"/>
                  </a:lnTo>
                  <a:lnTo>
                    <a:pt x="89" y="1426"/>
                  </a:lnTo>
                  <a:lnTo>
                    <a:pt x="116" y="1435"/>
                  </a:lnTo>
                  <a:lnTo>
                    <a:pt x="145" y="1438"/>
                  </a:lnTo>
                  <a:lnTo>
                    <a:pt x="1287" y="143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19"/>
            <p:cNvSpPr/>
            <p:nvPr/>
          </p:nvSpPr>
          <p:spPr>
            <a:xfrm>
              <a:off x="714" y="2632"/>
              <a:ext cx="573" cy="478"/>
            </a:xfrm>
            <a:custGeom>
              <a:avLst/>
              <a:gdLst/>
              <a:ahLst/>
              <a:cxnLst/>
              <a:rect l="l" t="t" r="r" b="b"/>
              <a:pathLst>
                <a:path w="1148" h="957" extrusionOk="0">
                  <a:moveTo>
                    <a:pt x="934" y="0"/>
                  </a:moveTo>
                  <a:lnTo>
                    <a:pt x="194" y="0"/>
                  </a:lnTo>
                  <a:lnTo>
                    <a:pt x="0" y="398"/>
                  </a:lnTo>
                  <a:lnTo>
                    <a:pt x="132" y="398"/>
                  </a:lnTo>
                  <a:lnTo>
                    <a:pt x="132" y="952"/>
                  </a:lnTo>
                  <a:lnTo>
                    <a:pt x="1001" y="957"/>
                  </a:lnTo>
                  <a:lnTo>
                    <a:pt x="1001" y="398"/>
                  </a:lnTo>
                  <a:lnTo>
                    <a:pt x="1148" y="398"/>
                  </a:lnTo>
                  <a:lnTo>
                    <a:pt x="9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19"/>
            <p:cNvSpPr txBox="1"/>
            <p:nvPr/>
          </p:nvSpPr>
          <p:spPr>
            <a:xfrm>
              <a:off x="649" y="3105"/>
              <a:ext cx="706" cy="12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19"/>
            <p:cNvSpPr txBox="1"/>
            <p:nvPr/>
          </p:nvSpPr>
          <p:spPr>
            <a:xfrm>
              <a:off x="646" y="3139"/>
              <a:ext cx="727" cy="1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19"/>
            <p:cNvSpPr txBox="1"/>
            <p:nvPr/>
          </p:nvSpPr>
          <p:spPr>
            <a:xfrm>
              <a:off x="870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19"/>
            <p:cNvSpPr txBox="1"/>
            <p:nvPr/>
          </p:nvSpPr>
          <p:spPr>
            <a:xfrm>
              <a:off x="870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19"/>
            <p:cNvSpPr txBox="1"/>
            <p:nvPr/>
          </p:nvSpPr>
          <p:spPr>
            <a:xfrm>
              <a:off x="833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19"/>
            <p:cNvSpPr txBox="1"/>
            <p:nvPr/>
          </p:nvSpPr>
          <p:spPr>
            <a:xfrm>
              <a:off x="833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19"/>
            <p:cNvSpPr txBox="1"/>
            <p:nvPr/>
          </p:nvSpPr>
          <p:spPr>
            <a:xfrm>
              <a:off x="1132" y="2944"/>
              <a:ext cx="26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19"/>
            <p:cNvSpPr txBox="1"/>
            <p:nvPr/>
          </p:nvSpPr>
          <p:spPr>
            <a:xfrm>
              <a:off x="1132" y="2995"/>
              <a:ext cx="26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19"/>
            <p:cNvSpPr txBox="1"/>
            <p:nvPr/>
          </p:nvSpPr>
          <p:spPr>
            <a:xfrm>
              <a:off x="1093" y="2944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19"/>
            <p:cNvSpPr txBox="1"/>
            <p:nvPr/>
          </p:nvSpPr>
          <p:spPr>
            <a:xfrm>
              <a:off x="1093" y="2995"/>
              <a:ext cx="28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19"/>
            <p:cNvSpPr txBox="1"/>
            <p:nvPr/>
          </p:nvSpPr>
          <p:spPr>
            <a:xfrm>
              <a:off x="840" y="2598"/>
              <a:ext cx="52" cy="1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19"/>
            <p:cNvSpPr txBox="1"/>
            <p:nvPr/>
          </p:nvSpPr>
          <p:spPr>
            <a:xfrm>
              <a:off x="830" y="2587"/>
              <a:ext cx="71" cy="2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19"/>
            <p:cNvSpPr txBox="1"/>
            <p:nvPr/>
          </p:nvSpPr>
          <p:spPr>
            <a:xfrm>
              <a:off x="948" y="2956"/>
              <a:ext cx="93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19"/>
            <p:cNvSpPr txBox="1"/>
            <p:nvPr/>
          </p:nvSpPr>
          <p:spPr>
            <a:xfrm>
              <a:off x="967" y="2975"/>
              <a:ext cx="53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19"/>
            <p:cNvSpPr/>
            <p:nvPr/>
          </p:nvSpPr>
          <p:spPr>
            <a:xfrm>
              <a:off x="1006" y="3048"/>
              <a:ext cx="20" cy="21"/>
            </a:xfrm>
            <a:custGeom>
              <a:avLst/>
              <a:gdLst/>
              <a:ahLst/>
              <a:cxnLst/>
              <a:rect l="l" t="t" r="r" b="b"/>
              <a:pathLst>
                <a:path w="41" h="42" extrusionOk="0">
                  <a:moveTo>
                    <a:pt x="21" y="42"/>
                  </a:moveTo>
                  <a:lnTo>
                    <a:pt x="29" y="40"/>
                  </a:lnTo>
                  <a:lnTo>
                    <a:pt x="35" y="35"/>
                  </a:lnTo>
                  <a:lnTo>
                    <a:pt x="40" y="29"/>
                  </a:lnTo>
                  <a:lnTo>
                    <a:pt x="41" y="22"/>
                  </a:lnTo>
                  <a:lnTo>
                    <a:pt x="40" y="12"/>
                  </a:lnTo>
                  <a:lnTo>
                    <a:pt x="35" y="6"/>
                  </a:lnTo>
                  <a:lnTo>
                    <a:pt x="29" y="2"/>
                  </a:lnTo>
                  <a:lnTo>
                    <a:pt x="21" y="0"/>
                  </a:lnTo>
                  <a:lnTo>
                    <a:pt x="12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2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2" y="40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19"/>
            <p:cNvSpPr/>
            <p:nvPr/>
          </p:nvSpPr>
          <p:spPr>
            <a:xfrm>
              <a:off x="675" y="2964"/>
              <a:ext cx="90" cy="151"/>
            </a:xfrm>
            <a:custGeom>
              <a:avLst/>
              <a:gdLst/>
              <a:ahLst/>
              <a:cxnLst/>
              <a:rect l="l" t="t" r="r" b="b"/>
              <a:pathLst>
                <a:path w="181" h="303" extrusionOk="0">
                  <a:moveTo>
                    <a:pt x="181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5" y="26"/>
                  </a:lnTo>
                  <a:lnTo>
                    <a:pt x="141" y="15"/>
                  </a:lnTo>
                  <a:lnTo>
                    <a:pt x="126" y="8"/>
                  </a:lnTo>
                  <a:lnTo>
                    <a:pt x="109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8" y="26"/>
                  </a:lnTo>
                  <a:lnTo>
                    <a:pt x="16" y="40"/>
                  </a:lnTo>
                  <a:lnTo>
                    <a:pt x="8" y="55"/>
                  </a:lnTo>
                  <a:lnTo>
                    <a:pt x="2" y="72"/>
                  </a:lnTo>
                  <a:lnTo>
                    <a:pt x="0" y="90"/>
                  </a:lnTo>
                  <a:lnTo>
                    <a:pt x="2" y="106"/>
                  </a:lnTo>
                  <a:lnTo>
                    <a:pt x="6" y="121"/>
                  </a:lnTo>
                  <a:lnTo>
                    <a:pt x="13" y="135"/>
                  </a:lnTo>
                  <a:lnTo>
                    <a:pt x="20" y="147"/>
                  </a:lnTo>
                  <a:lnTo>
                    <a:pt x="31" y="158"/>
                  </a:lnTo>
                  <a:lnTo>
                    <a:pt x="42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2" y="303"/>
                  </a:lnTo>
                  <a:lnTo>
                    <a:pt x="112" y="177"/>
                  </a:lnTo>
                  <a:lnTo>
                    <a:pt x="126" y="173"/>
                  </a:lnTo>
                  <a:lnTo>
                    <a:pt x="139" y="165"/>
                  </a:lnTo>
                  <a:lnTo>
                    <a:pt x="152" y="158"/>
                  </a:lnTo>
                  <a:lnTo>
                    <a:pt x="161" y="147"/>
                  </a:lnTo>
                  <a:lnTo>
                    <a:pt x="170" y="135"/>
                  </a:lnTo>
                  <a:lnTo>
                    <a:pt x="176" y="121"/>
                  </a:lnTo>
                  <a:lnTo>
                    <a:pt x="179" y="106"/>
                  </a:lnTo>
                  <a:lnTo>
                    <a:pt x="181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19"/>
            <p:cNvSpPr/>
            <p:nvPr/>
          </p:nvSpPr>
          <p:spPr>
            <a:xfrm>
              <a:off x="1232" y="2964"/>
              <a:ext cx="91" cy="151"/>
            </a:xfrm>
            <a:custGeom>
              <a:avLst/>
              <a:gdLst/>
              <a:ahLst/>
              <a:cxnLst/>
              <a:rect l="l" t="t" r="r" b="b"/>
              <a:pathLst>
                <a:path w="180" h="303" extrusionOk="0">
                  <a:moveTo>
                    <a:pt x="180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4" y="26"/>
                  </a:lnTo>
                  <a:lnTo>
                    <a:pt x="141" y="15"/>
                  </a:lnTo>
                  <a:lnTo>
                    <a:pt x="125" y="8"/>
                  </a:lnTo>
                  <a:lnTo>
                    <a:pt x="108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6" y="26"/>
                  </a:lnTo>
                  <a:lnTo>
                    <a:pt x="15" y="40"/>
                  </a:lnTo>
                  <a:lnTo>
                    <a:pt x="8" y="55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1" y="106"/>
                  </a:lnTo>
                  <a:lnTo>
                    <a:pt x="5" y="121"/>
                  </a:lnTo>
                  <a:lnTo>
                    <a:pt x="11" y="135"/>
                  </a:lnTo>
                  <a:lnTo>
                    <a:pt x="20" y="147"/>
                  </a:lnTo>
                  <a:lnTo>
                    <a:pt x="29" y="158"/>
                  </a:lnTo>
                  <a:lnTo>
                    <a:pt x="41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0" y="303"/>
                  </a:lnTo>
                  <a:lnTo>
                    <a:pt x="110" y="177"/>
                  </a:lnTo>
                  <a:lnTo>
                    <a:pt x="124" y="173"/>
                  </a:lnTo>
                  <a:lnTo>
                    <a:pt x="137" y="165"/>
                  </a:lnTo>
                  <a:lnTo>
                    <a:pt x="150" y="158"/>
                  </a:lnTo>
                  <a:lnTo>
                    <a:pt x="160" y="147"/>
                  </a:lnTo>
                  <a:lnTo>
                    <a:pt x="168" y="135"/>
                  </a:lnTo>
                  <a:lnTo>
                    <a:pt x="174" y="121"/>
                  </a:lnTo>
                  <a:lnTo>
                    <a:pt x="179" y="106"/>
                  </a:lnTo>
                  <a:lnTo>
                    <a:pt x="180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19"/>
            <p:cNvSpPr txBox="1"/>
            <p:nvPr/>
          </p:nvSpPr>
          <p:spPr>
            <a:xfrm>
              <a:off x="645" y="3125"/>
              <a:ext cx="700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19"/>
            <p:cNvSpPr/>
            <p:nvPr/>
          </p:nvSpPr>
          <p:spPr>
            <a:xfrm>
              <a:off x="68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19"/>
            <p:cNvSpPr/>
            <p:nvPr/>
          </p:nvSpPr>
          <p:spPr>
            <a:xfrm>
              <a:off x="726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19"/>
            <p:cNvSpPr/>
            <p:nvPr/>
          </p:nvSpPr>
          <p:spPr>
            <a:xfrm>
              <a:off x="774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19"/>
            <p:cNvSpPr/>
            <p:nvPr/>
          </p:nvSpPr>
          <p:spPr>
            <a:xfrm>
              <a:off x="814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19"/>
            <p:cNvSpPr/>
            <p:nvPr/>
          </p:nvSpPr>
          <p:spPr>
            <a:xfrm>
              <a:off x="860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19"/>
            <p:cNvSpPr/>
            <p:nvPr/>
          </p:nvSpPr>
          <p:spPr>
            <a:xfrm>
              <a:off x="901" y="3177"/>
              <a:ext cx="15" cy="16"/>
            </a:xfrm>
            <a:custGeom>
              <a:avLst/>
              <a:gdLst/>
              <a:ahLst/>
              <a:cxnLst/>
              <a:rect l="l" t="t" r="r" b="b"/>
              <a:pathLst>
                <a:path w="30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9" y="31"/>
                  </a:lnTo>
                  <a:lnTo>
                    <a:pt x="15" y="32"/>
                  </a:lnTo>
                  <a:lnTo>
                    <a:pt x="21" y="31"/>
                  </a:lnTo>
                  <a:lnTo>
                    <a:pt x="26" y="28"/>
                  </a:lnTo>
                  <a:lnTo>
                    <a:pt x="29" y="23"/>
                  </a:lnTo>
                  <a:lnTo>
                    <a:pt x="30" y="17"/>
                  </a:lnTo>
                  <a:lnTo>
                    <a:pt x="29" y="11"/>
                  </a:lnTo>
                  <a:lnTo>
                    <a:pt x="26" y="5"/>
                  </a:lnTo>
                  <a:lnTo>
                    <a:pt x="21" y="2"/>
                  </a:lnTo>
                  <a:lnTo>
                    <a:pt x="15" y="0"/>
                  </a:lnTo>
                  <a:lnTo>
                    <a:pt x="9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19"/>
            <p:cNvSpPr/>
            <p:nvPr/>
          </p:nvSpPr>
          <p:spPr>
            <a:xfrm>
              <a:off x="94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3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19"/>
            <p:cNvSpPr/>
            <p:nvPr/>
          </p:nvSpPr>
          <p:spPr>
            <a:xfrm>
              <a:off x="98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19"/>
            <p:cNvSpPr/>
            <p:nvPr/>
          </p:nvSpPr>
          <p:spPr>
            <a:xfrm>
              <a:off x="1033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19"/>
            <p:cNvSpPr/>
            <p:nvPr/>
          </p:nvSpPr>
          <p:spPr>
            <a:xfrm>
              <a:off x="1073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19"/>
            <p:cNvSpPr/>
            <p:nvPr/>
          </p:nvSpPr>
          <p:spPr>
            <a:xfrm>
              <a:off x="1121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19"/>
            <p:cNvSpPr/>
            <p:nvPr/>
          </p:nvSpPr>
          <p:spPr>
            <a:xfrm>
              <a:off x="1161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9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19"/>
            <p:cNvSpPr/>
            <p:nvPr/>
          </p:nvSpPr>
          <p:spPr>
            <a:xfrm>
              <a:off x="120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19"/>
            <p:cNvSpPr/>
            <p:nvPr/>
          </p:nvSpPr>
          <p:spPr>
            <a:xfrm>
              <a:off x="124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19"/>
            <p:cNvSpPr/>
            <p:nvPr/>
          </p:nvSpPr>
          <p:spPr>
            <a:xfrm>
              <a:off x="129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19"/>
            <p:cNvSpPr/>
            <p:nvPr/>
          </p:nvSpPr>
          <p:spPr>
            <a:xfrm>
              <a:off x="68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19"/>
            <p:cNvSpPr/>
            <p:nvPr/>
          </p:nvSpPr>
          <p:spPr>
            <a:xfrm>
              <a:off x="774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19"/>
            <p:cNvSpPr/>
            <p:nvPr/>
          </p:nvSpPr>
          <p:spPr>
            <a:xfrm>
              <a:off x="860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19"/>
            <p:cNvSpPr/>
            <p:nvPr/>
          </p:nvSpPr>
          <p:spPr>
            <a:xfrm>
              <a:off x="94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19"/>
            <p:cNvSpPr/>
            <p:nvPr/>
          </p:nvSpPr>
          <p:spPr>
            <a:xfrm>
              <a:off x="1033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19"/>
            <p:cNvSpPr/>
            <p:nvPr/>
          </p:nvSpPr>
          <p:spPr>
            <a:xfrm>
              <a:off x="1121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19"/>
            <p:cNvSpPr/>
            <p:nvPr/>
          </p:nvSpPr>
          <p:spPr>
            <a:xfrm>
              <a:off x="120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19"/>
            <p:cNvSpPr/>
            <p:nvPr/>
          </p:nvSpPr>
          <p:spPr>
            <a:xfrm>
              <a:off x="129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19"/>
            <p:cNvSpPr/>
            <p:nvPr/>
          </p:nvSpPr>
          <p:spPr>
            <a:xfrm>
              <a:off x="1056" y="2695"/>
              <a:ext cx="86" cy="146"/>
            </a:xfrm>
            <a:custGeom>
              <a:avLst/>
              <a:gdLst/>
              <a:ahLst/>
              <a:cxnLst/>
              <a:rect l="l" t="t" r="r" b="b"/>
              <a:pathLst>
                <a:path w="173" h="292" extrusionOk="0">
                  <a:moveTo>
                    <a:pt x="173" y="292"/>
                  </a:moveTo>
                  <a:lnTo>
                    <a:pt x="173" y="76"/>
                  </a:lnTo>
                  <a:lnTo>
                    <a:pt x="90" y="0"/>
                  </a:lnTo>
                  <a:lnTo>
                    <a:pt x="0" y="76"/>
                  </a:lnTo>
                  <a:lnTo>
                    <a:pt x="0" y="292"/>
                  </a:lnTo>
                  <a:lnTo>
                    <a:pt x="173" y="2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19"/>
            <p:cNvSpPr txBox="1"/>
            <p:nvPr/>
          </p:nvSpPr>
          <p:spPr>
            <a:xfrm>
              <a:off x="11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19"/>
            <p:cNvSpPr txBox="1"/>
            <p:nvPr/>
          </p:nvSpPr>
          <p:spPr>
            <a:xfrm>
              <a:off x="11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19"/>
            <p:cNvSpPr txBox="1"/>
            <p:nvPr/>
          </p:nvSpPr>
          <p:spPr>
            <a:xfrm>
              <a:off x="1071" y="2743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19"/>
            <p:cNvSpPr txBox="1"/>
            <p:nvPr/>
          </p:nvSpPr>
          <p:spPr>
            <a:xfrm>
              <a:off x="1071" y="2788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19"/>
            <p:cNvSpPr/>
            <p:nvPr/>
          </p:nvSpPr>
          <p:spPr>
            <a:xfrm>
              <a:off x="856" y="2697"/>
              <a:ext cx="85" cy="144"/>
            </a:xfrm>
            <a:custGeom>
              <a:avLst/>
              <a:gdLst/>
              <a:ahLst/>
              <a:cxnLst/>
              <a:rect l="l" t="t" r="r" b="b"/>
              <a:pathLst>
                <a:path w="171" h="287" extrusionOk="0">
                  <a:moveTo>
                    <a:pt x="171" y="287"/>
                  </a:moveTo>
                  <a:lnTo>
                    <a:pt x="171" y="71"/>
                  </a:lnTo>
                  <a:lnTo>
                    <a:pt x="90" y="0"/>
                  </a:lnTo>
                  <a:lnTo>
                    <a:pt x="0" y="71"/>
                  </a:lnTo>
                  <a:lnTo>
                    <a:pt x="0" y="287"/>
                  </a:lnTo>
                  <a:lnTo>
                    <a:pt x="171" y="2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19"/>
            <p:cNvSpPr txBox="1"/>
            <p:nvPr/>
          </p:nvSpPr>
          <p:spPr>
            <a:xfrm>
              <a:off x="9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19"/>
            <p:cNvSpPr txBox="1"/>
            <p:nvPr/>
          </p:nvSpPr>
          <p:spPr>
            <a:xfrm>
              <a:off x="9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19"/>
            <p:cNvSpPr txBox="1"/>
            <p:nvPr/>
          </p:nvSpPr>
          <p:spPr>
            <a:xfrm>
              <a:off x="871" y="2743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19"/>
            <p:cNvSpPr txBox="1"/>
            <p:nvPr/>
          </p:nvSpPr>
          <p:spPr>
            <a:xfrm>
              <a:off x="871" y="2788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19"/>
            <p:cNvSpPr/>
            <p:nvPr/>
          </p:nvSpPr>
          <p:spPr>
            <a:xfrm>
              <a:off x="612" y="2523"/>
              <a:ext cx="771" cy="772"/>
            </a:xfrm>
            <a:custGeom>
              <a:avLst/>
              <a:gdLst/>
              <a:ahLst/>
              <a:cxnLst/>
              <a:rect l="l" t="t" r="r" b="b"/>
              <a:pathLst>
                <a:path w="1542" h="1544" extrusionOk="0">
                  <a:moveTo>
                    <a:pt x="1487" y="57"/>
                  </a:moveTo>
                  <a:lnTo>
                    <a:pt x="1473" y="44"/>
                  </a:lnTo>
                  <a:lnTo>
                    <a:pt x="1458" y="32"/>
                  </a:lnTo>
                  <a:lnTo>
                    <a:pt x="1441" y="23"/>
                  </a:lnTo>
                  <a:lnTo>
                    <a:pt x="1424" y="14"/>
                  </a:lnTo>
                  <a:lnTo>
                    <a:pt x="1408" y="8"/>
                  </a:lnTo>
                  <a:lnTo>
                    <a:pt x="1389" y="3"/>
                  </a:lnTo>
                  <a:lnTo>
                    <a:pt x="1371" y="2"/>
                  </a:lnTo>
                  <a:lnTo>
                    <a:pt x="1352" y="0"/>
                  </a:lnTo>
                  <a:lnTo>
                    <a:pt x="191" y="0"/>
                  </a:lnTo>
                  <a:lnTo>
                    <a:pt x="153" y="5"/>
                  </a:lnTo>
                  <a:lnTo>
                    <a:pt x="116" y="15"/>
                  </a:lnTo>
                  <a:lnTo>
                    <a:pt x="84" y="32"/>
                  </a:lnTo>
                  <a:lnTo>
                    <a:pt x="57" y="57"/>
                  </a:lnTo>
                  <a:lnTo>
                    <a:pt x="32" y="84"/>
                  </a:lnTo>
                  <a:lnTo>
                    <a:pt x="15" y="116"/>
                  </a:lnTo>
                  <a:lnTo>
                    <a:pt x="5" y="153"/>
                  </a:lnTo>
                  <a:lnTo>
                    <a:pt x="0" y="191"/>
                  </a:lnTo>
                  <a:lnTo>
                    <a:pt x="0" y="732"/>
                  </a:lnTo>
                  <a:lnTo>
                    <a:pt x="92" y="732"/>
                  </a:lnTo>
                  <a:lnTo>
                    <a:pt x="92" y="191"/>
                  </a:lnTo>
                  <a:lnTo>
                    <a:pt x="93" y="171"/>
                  </a:lnTo>
                  <a:lnTo>
                    <a:pt x="99" y="153"/>
                  </a:lnTo>
                  <a:lnTo>
                    <a:pt x="109" y="136"/>
                  </a:lnTo>
                  <a:lnTo>
                    <a:pt x="121" y="121"/>
                  </a:lnTo>
                  <a:lnTo>
                    <a:pt x="128" y="113"/>
                  </a:lnTo>
                  <a:lnTo>
                    <a:pt x="136" y="109"/>
                  </a:lnTo>
                  <a:lnTo>
                    <a:pt x="144" y="102"/>
                  </a:lnTo>
                  <a:lnTo>
                    <a:pt x="153" y="99"/>
                  </a:lnTo>
                  <a:lnTo>
                    <a:pt x="162" y="96"/>
                  </a:lnTo>
                  <a:lnTo>
                    <a:pt x="171" y="93"/>
                  </a:lnTo>
                  <a:lnTo>
                    <a:pt x="180" y="92"/>
                  </a:lnTo>
                  <a:lnTo>
                    <a:pt x="191" y="92"/>
                  </a:lnTo>
                  <a:lnTo>
                    <a:pt x="1352" y="92"/>
                  </a:lnTo>
                  <a:lnTo>
                    <a:pt x="1362" y="92"/>
                  </a:lnTo>
                  <a:lnTo>
                    <a:pt x="1372" y="93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2"/>
                  </a:lnTo>
                  <a:lnTo>
                    <a:pt x="1408" y="109"/>
                  </a:lnTo>
                  <a:lnTo>
                    <a:pt x="1415" y="113"/>
                  </a:lnTo>
                  <a:lnTo>
                    <a:pt x="1423" y="121"/>
                  </a:lnTo>
                  <a:lnTo>
                    <a:pt x="1435" y="136"/>
                  </a:lnTo>
                  <a:lnTo>
                    <a:pt x="1444" y="153"/>
                  </a:lnTo>
                  <a:lnTo>
                    <a:pt x="1450" y="171"/>
                  </a:lnTo>
                  <a:lnTo>
                    <a:pt x="1452" y="191"/>
                  </a:lnTo>
                  <a:lnTo>
                    <a:pt x="1452" y="1354"/>
                  </a:lnTo>
                  <a:lnTo>
                    <a:pt x="1450" y="1374"/>
                  </a:lnTo>
                  <a:lnTo>
                    <a:pt x="1444" y="1393"/>
                  </a:lnTo>
                  <a:lnTo>
                    <a:pt x="1435" y="1409"/>
                  </a:lnTo>
                  <a:lnTo>
                    <a:pt x="1423" y="1425"/>
                  </a:lnTo>
                  <a:lnTo>
                    <a:pt x="1408" y="1437"/>
                  </a:lnTo>
                  <a:lnTo>
                    <a:pt x="1391" y="1446"/>
                  </a:lnTo>
                  <a:lnTo>
                    <a:pt x="1372" y="1452"/>
                  </a:lnTo>
                  <a:lnTo>
                    <a:pt x="1352" y="1454"/>
                  </a:lnTo>
                  <a:lnTo>
                    <a:pt x="191" y="1454"/>
                  </a:lnTo>
                  <a:lnTo>
                    <a:pt x="180" y="1454"/>
                  </a:lnTo>
                  <a:lnTo>
                    <a:pt x="171" y="1452"/>
                  </a:lnTo>
                  <a:lnTo>
                    <a:pt x="162" y="1449"/>
                  </a:lnTo>
                  <a:lnTo>
                    <a:pt x="153" y="1446"/>
                  </a:lnTo>
                  <a:lnTo>
                    <a:pt x="144" y="1442"/>
                  </a:lnTo>
                  <a:lnTo>
                    <a:pt x="136" y="1437"/>
                  </a:lnTo>
                  <a:lnTo>
                    <a:pt x="128" y="1431"/>
                  </a:lnTo>
                  <a:lnTo>
                    <a:pt x="121" y="1425"/>
                  </a:lnTo>
                  <a:lnTo>
                    <a:pt x="109" y="1409"/>
                  </a:lnTo>
                  <a:lnTo>
                    <a:pt x="99" y="1393"/>
                  </a:lnTo>
                  <a:lnTo>
                    <a:pt x="93" y="1374"/>
                  </a:lnTo>
                  <a:lnTo>
                    <a:pt x="92" y="1354"/>
                  </a:lnTo>
                  <a:lnTo>
                    <a:pt x="92" y="732"/>
                  </a:lnTo>
                  <a:lnTo>
                    <a:pt x="0" y="732"/>
                  </a:lnTo>
                  <a:lnTo>
                    <a:pt x="0" y="1354"/>
                  </a:lnTo>
                  <a:lnTo>
                    <a:pt x="2" y="1373"/>
                  </a:lnTo>
                  <a:lnTo>
                    <a:pt x="3" y="1391"/>
                  </a:lnTo>
                  <a:lnTo>
                    <a:pt x="8" y="1409"/>
                  </a:lnTo>
                  <a:lnTo>
                    <a:pt x="15" y="1426"/>
                  </a:lnTo>
                  <a:lnTo>
                    <a:pt x="23" y="1443"/>
                  </a:lnTo>
                  <a:lnTo>
                    <a:pt x="32" y="1460"/>
                  </a:lnTo>
                  <a:lnTo>
                    <a:pt x="44" y="1475"/>
                  </a:lnTo>
                  <a:lnTo>
                    <a:pt x="57" y="1489"/>
                  </a:lnTo>
                  <a:lnTo>
                    <a:pt x="70" y="1501"/>
                  </a:lnTo>
                  <a:lnTo>
                    <a:pt x="86" y="1512"/>
                  </a:lnTo>
                  <a:lnTo>
                    <a:pt x="101" y="1521"/>
                  </a:lnTo>
                  <a:lnTo>
                    <a:pt x="118" y="1530"/>
                  </a:lnTo>
                  <a:lnTo>
                    <a:pt x="136" y="1536"/>
                  </a:lnTo>
                  <a:lnTo>
                    <a:pt x="154" y="1541"/>
                  </a:lnTo>
                  <a:lnTo>
                    <a:pt x="173" y="1542"/>
                  </a:lnTo>
                  <a:lnTo>
                    <a:pt x="191" y="1544"/>
                  </a:lnTo>
                  <a:lnTo>
                    <a:pt x="1352" y="1544"/>
                  </a:lnTo>
                  <a:lnTo>
                    <a:pt x="1371" y="1542"/>
                  </a:lnTo>
                  <a:lnTo>
                    <a:pt x="1389" y="1541"/>
                  </a:lnTo>
                  <a:lnTo>
                    <a:pt x="1408" y="1536"/>
                  </a:lnTo>
                  <a:lnTo>
                    <a:pt x="1424" y="1530"/>
                  </a:lnTo>
                  <a:lnTo>
                    <a:pt x="1441" y="1521"/>
                  </a:lnTo>
                  <a:lnTo>
                    <a:pt x="1458" y="1512"/>
                  </a:lnTo>
                  <a:lnTo>
                    <a:pt x="1473" y="1501"/>
                  </a:lnTo>
                  <a:lnTo>
                    <a:pt x="1487" y="1489"/>
                  </a:lnTo>
                  <a:lnTo>
                    <a:pt x="1499" y="1475"/>
                  </a:lnTo>
                  <a:lnTo>
                    <a:pt x="1510" y="1460"/>
                  </a:lnTo>
                  <a:lnTo>
                    <a:pt x="1519" y="1443"/>
                  </a:lnTo>
                  <a:lnTo>
                    <a:pt x="1528" y="1426"/>
                  </a:lnTo>
                  <a:lnTo>
                    <a:pt x="1534" y="1409"/>
                  </a:lnTo>
                  <a:lnTo>
                    <a:pt x="1539" y="1391"/>
                  </a:lnTo>
                  <a:lnTo>
                    <a:pt x="1540" y="1373"/>
                  </a:lnTo>
                  <a:lnTo>
                    <a:pt x="1542" y="1354"/>
                  </a:lnTo>
                  <a:lnTo>
                    <a:pt x="1542" y="191"/>
                  </a:lnTo>
                  <a:lnTo>
                    <a:pt x="1540" y="173"/>
                  </a:lnTo>
                  <a:lnTo>
                    <a:pt x="1539" y="154"/>
                  </a:lnTo>
                  <a:lnTo>
                    <a:pt x="1534" y="136"/>
                  </a:lnTo>
                  <a:lnTo>
                    <a:pt x="1528" y="118"/>
                  </a:lnTo>
                  <a:lnTo>
                    <a:pt x="1519" y="101"/>
                  </a:lnTo>
                  <a:lnTo>
                    <a:pt x="1510" y="86"/>
                  </a:lnTo>
                  <a:lnTo>
                    <a:pt x="1499" y="70"/>
                  </a:lnTo>
                  <a:lnTo>
                    <a:pt x="1487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5" name="Google Shape;425;p19"/>
          <p:cNvGrpSpPr/>
          <p:nvPr/>
        </p:nvGrpSpPr>
        <p:grpSpPr>
          <a:xfrm>
            <a:off x="5003800" y="3181350"/>
            <a:ext cx="1223962" cy="1225550"/>
            <a:chOff x="612" y="2523"/>
            <a:chExt cx="771" cy="772"/>
          </a:xfrm>
        </p:grpSpPr>
        <p:sp>
          <p:nvSpPr>
            <p:cNvPr id="426" name="Google Shape;426;p19"/>
            <p:cNvSpPr/>
            <p:nvPr/>
          </p:nvSpPr>
          <p:spPr>
            <a:xfrm>
              <a:off x="612" y="2523"/>
              <a:ext cx="771" cy="77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19"/>
            <p:cNvSpPr/>
            <p:nvPr/>
          </p:nvSpPr>
          <p:spPr>
            <a:xfrm>
              <a:off x="647" y="2556"/>
              <a:ext cx="716" cy="719"/>
            </a:xfrm>
            <a:custGeom>
              <a:avLst/>
              <a:gdLst/>
              <a:ahLst/>
              <a:cxnLst/>
              <a:rect l="l" t="t" r="r" b="b"/>
              <a:pathLst>
                <a:path w="1432" h="1438" extrusionOk="0">
                  <a:moveTo>
                    <a:pt x="1287" y="1438"/>
                  </a:moveTo>
                  <a:lnTo>
                    <a:pt x="1316" y="1435"/>
                  </a:lnTo>
                  <a:lnTo>
                    <a:pt x="1344" y="1426"/>
                  </a:lnTo>
                  <a:lnTo>
                    <a:pt x="1368" y="1414"/>
                  </a:lnTo>
                  <a:lnTo>
                    <a:pt x="1389" y="1395"/>
                  </a:lnTo>
                  <a:lnTo>
                    <a:pt x="1408" y="1374"/>
                  </a:lnTo>
                  <a:lnTo>
                    <a:pt x="1420" y="1350"/>
                  </a:lnTo>
                  <a:lnTo>
                    <a:pt x="1429" y="1322"/>
                  </a:lnTo>
                  <a:lnTo>
                    <a:pt x="1432" y="1293"/>
                  </a:lnTo>
                  <a:lnTo>
                    <a:pt x="1432" y="145"/>
                  </a:lnTo>
                  <a:lnTo>
                    <a:pt x="1429" y="116"/>
                  </a:lnTo>
                  <a:lnTo>
                    <a:pt x="1420" y="88"/>
                  </a:lnTo>
                  <a:lnTo>
                    <a:pt x="1408" y="64"/>
                  </a:lnTo>
                  <a:lnTo>
                    <a:pt x="1389" y="43"/>
                  </a:lnTo>
                  <a:lnTo>
                    <a:pt x="1368" y="24"/>
                  </a:lnTo>
                  <a:lnTo>
                    <a:pt x="1344" y="12"/>
                  </a:lnTo>
                  <a:lnTo>
                    <a:pt x="1316" y="3"/>
                  </a:lnTo>
                  <a:lnTo>
                    <a:pt x="1287" y="0"/>
                  </a:lnTo>
                  <a:lnTo>
                    <a:pt x="145" y="0"/>
                  </a:lnTo>
                  <a:lnTo>
                    <a:pt x="116" y="3"/>
                  </a:lnTo>
                  <a:lnTo>
                    <a:pt x="89" y="12"/>
                  </a:lnTo>
                  <a:lnTo>
                    <a:pt x="64" y="24"/>
                  </a:lnTo>
                  <a:lnTo>
                    <a:pt x="43" y="43"/>
                  </a:lnTo>
                  <a:lnTo>
                    <a:pt x="25" y="64"/>
                  </a:lnTo>
                  <a:lnTo>
                    <a:pt x="13" y="88"/>
                  </a:lnTo>
                  <a:lnTo>
                    <a:pt x="3" y="116"/>
                  </a:lnTo>
                  <a:lnTo>
                    <a:pt x="0" y="145"/>
                  </a:lnTo>
                  <a:lnTo>
                    <a:pt x="0" y="1293"/>
                  </a:lnTo>
                  <a:lnTo>
                    <a:pt x="3" y="1322"/>
                  </a:lnTo>
                  <a:lnTo>
                    <a:pt x="13" y="1350"/>
                  </a:lnTo>
                  <a:lnTo>
                    <a:pt x="25" y="1374"/>
                  </a:lnTo>
                  <a:lnTo>
                    <a:pt x="43" y="1395"/>
                  </a:lnTo>
                  <a:lnTo>
                    <a:pt x="64" y="1414"/>
                  </a:lnTo>
                  <a:lnTo>
                    <a:pt x="89" y="1426"/>
                  </a:lnTo>
                  <a:lnTo>
                    <a:pt x="116" y="1435"/>
                  </a:lnTo>
                  <a:lnTo>
                    <a:pt x="145" y="1438"/>
                  </a:lnTo>
                  <a:lnTo>
                    <a:pt x="1287" y="143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19"/>
            <p:cNvSpPr/>
            <p:nvPr/>
          </p:nvSpPr>
          <p:spPr>
            <a:xfrm>
              <a:off x="714" y="2632"/>
              <a:ext cx="573" cy="478"/>
            </a:xfrm>
            <a:custGeom>
              <a:avLst/>
              <a:gdLst/>
              <a:ahLst/>
              <a:cxnLst/>
              <a:rect l="l" t="t" r="r" b="b"/>
              <a:pathLst>
                <a:path w="1148" h="957" extrusionOk="0">
                  <a:moveTo>
                    <a:pt x="934" y="0"/>
                  </a:moveTo>
                  <a:lnTo>
                    <a:pt x="194" y="0"/>
                  </a:lnTo>
                  <a:lnTo>
                    <a:pt x="0" y="398"/>
                  </a:lnTo>
                  <a:lnTo>
                    <a:pt x="132" y="398"/>
                  </a:lnTo>
                  <a:lnTo>
                    <a:pt x="132" y="952"/>
                  </a:lnTo>
                  <a:lnTo>
                    <a:pt x="1001" y="957"/>
                  </a:lnTo>
                  <a:lnTo>
                    <a:pt x="1001" y="398"/>
                  </a:lnTo>
                  <a:lnTo>
                    <a:pt x="1148" y="398"/>
                  </a:lnTo>
                  <a:lnTo>
                    <a:pt x="9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19"/>
            <p:cNvSpPr txBox="1"/>
            <p:nvPr/>
          </p:nvSpPr>
          <p:spPr>
            <a:xfrm>
              <a:off x="649" y="3105"/>
              <a:ext cx="706" cy="12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19"/>
            <p:cNvSpPr txBox="1"/>
            <p:nvPr/>
          </p:nvSpPr>
          <p:spPr>
            <a:xfrm>
              <a:off x="646" y="3139"/>
              <a:ext cx="727" cy="1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19"/>
            <p:cNvSpPr txBox="1"/>
            <p:nvPr/>
          </p:nvSpPr>
          <p:spPr>
            <a:xfrm>
              <a:off x="870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19"/>
            <p:cNvSpPr txBox="1"/>
            <p:nvPr/>
          </p:nvSpPr>
          <p:spPr>
            <a:xfrm>
              <a:off x="870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19"/>
            <p:cNvSpPr txBox="1"/>
            <p:nvPr/>
          </p:nvSpPr>
          <p:spPr>
            <a:xfrm>
              <a:off x="833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19"/>
            <p:cNvSpPr txBox="1"/>
            <p:nvPr/>
          </p:nvSpPr>
          <p:spPr>
            <a:xfrm>
              <a:off x="833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19"/>
            <p:cNvSpPr txBox="1"/>
            <p:nvPr/>
          </p:nvSpPr>
          <p:spPr>
            <a:xfrm>
              <a:off x="1132" y="2944"/>
              <a:ext cx="26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19"/>
            <p:cNvSpPr txBox="1"/>
            <p:nvPr/>
          </p:nvSpPr>
          <p:spPr>
            <a:xfrm>
              <a:off x="1132" y="2995"/>
              <a:ext cx="26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19"/>
            <p:cNvSpPr txBox="1"/>
            <p:nvPr/>
          </p:nvSpPr>
          <p:spPr>
            <a:xfrm>
              <a:off x="1093" y="2944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19"/>
            <p:cNvSpPr txBox="1"/>
            <p:nvPr/>
          </p:nvSpPr>
          <p:spPr>
            <a:xfrm>
              <a:off x="1093" y="2995"/>
              <a:ext cx="28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19"/>
            <p:cNvSpPr txBox="1"/>
            <p:nvPr/>
          </p:nvSpPr>
          <p:spPr>
            <a:xfrm>
              <a:off x="840" y="2598"/>
              <a:ext cx="52" cy="1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19"/>
            <p:cNvSpPr txBox="1"/>
            <p:nvPr/>
          </p:nvSpPr>
          <p:spPr>
            <a:xfrm>
              <a:off x="830" y="2587"/>
              <a:ext cx="71" cy="2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19"/>
            <p:cNvSpPr txBox="1"/>
            <p:nvPr/>
          </p:nvSpPr>
          <p:spPr>
            <a:xfrm>
              <a:off x="948" y="2956"/>
              <a:ext cx="93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19"/>
            <p:cNvSpPr txBox="1"/>
            <p:nvPr/>
          </p:nvSpPr>
          <p:spPr>
            <a:xfrm>
              <a:off x="967" y="2975"/>
              <a:ext cx="53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19"/>
            <p:cNvSpPr/>
            <p:nvPr/>
          </p:nvSpPr>
          <p:spPr>
            <a:xfrm>
              <a:off x="1006" y="3048"/>
              <a:ext cx="20" cy="21"/>
            </a:xfrm>
            <a:custGeom>
              <a:avLst/>
              <a:gdLst/>
              <a:ahLst/>
              <a:cxnLst/>
              <a:rect l="l" t="t" r="r" b="b"/>
              <a:pathLst>
                <a:path w="41" h="42" extrusionOk="0">
                  <a:moveTo>
                    <a:pt x="21" y="42"/>
                  </a:moveTo>
                  <a:lnTo>
                    <a:pt x="29" y="40"/>
                  </a:lnTo>
                  <a:lnTo>
                    <a:pt x="35" y="35"/>
                  </a:lnTo>
                  <a:lnTo>
                    <a:pt x="40" y="29"/>
                  </a:lnTo>
                  <a:lnTo>
                    <a:pt x="41" y="22"/>
                  </a:lnTo>
                  <a:lnTo>
                    <a:pt x="40" y="12"/>
                  </a:lnTo>
                  <a:lnTo>
                    <a:pt x="35" y="6"/>
                  </a:lnTo>
                  <a:lnTo>
                    <a:pt x="29" y="2"/>
                  </a:lnTo>
                  <a:lnTo>
                    <a:pt x="21" y="0"/>
                  </a:lnTo>
                  <a:lnTo>
                    <a:pt x="12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2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2" y="40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19"/>
            <p:cNvSpPr/>
            <p:nvPr/>
          </p:nvSpPr>
          <p:spPr>
            <a:xfrm>
              <a:off x="675" y="2964"/>
              <a:ext cx="90" cy="151"/>
            </a:xfrm>
            <a:custGeom>
              <a:avLst/>
              <a:gdLst/>
              <a:ahLst/>
              <a:cxnLst/>
              <a:rect l="l" t="t" r="r" b="b"/>
              <a:pathLst>
                <a:path w="181" h="303" extrusionOk="0">
                  <a:moveTo>
                    <a:pt x="181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5" y="26"/>
                  </a:lnTo>
                  <a:lnTo>
                    <a:pt x="141" y="15"/>
                  </a:lnTo>
                  <a:lnTo>
                    <a:pt x="126" y="8"/>
                  </a:lnTo>
                  <a:lnTo>
                    <a:pt x="109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8" y="26"/>
                  </a:lnTo>
                  <a:lnTo>
                    <a:pt x="16" y="40"/>
                  </a:lnTo>
                  <a:lnTo>
                    <a:pt x="8" y="55"/>
                  </a:lnTo>
                  <a:lnTo>
                    <a:pt x="2" y="72"/>
                  </a:lnTo>
                  <a:lnTo>
                    <a:pt x="0" y="90"/>
                  </a:lnTo>
                  <a:lnTo>
                    <a:pt x="2" y="106"/>
                  </a:lnTo>
                  <a:lnTo>
                    <a:pt x="6" y="121"/>
                  </a:lnTo>
                  <a:lnTo>
                    <a:pt x="13" y="135"/>
                  </a:lnTo>
                  <a:lnTo>
                    <a:pt x="20" y="147"/>
                  </a:lnTo>
                  <a:lnTo>
                    <a:pt x="31" y="158"/>
                  </a:lnTo>
                  <a:lnTo>
                    <a:pt x="42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2" y="303"/>
                  </a:lnTo>
                  <a:lnTo>
                    <a:pt x="112" y="177"/>
                  </a:lnTo>
                  <a:lnTo>
                    <a:pt x="126" y="173"/>
                  </a:lnTo>
                  <a:lnTo>
                    <a:pt x="139" y="165"/>
                  </a:lnTo>
                  <a:lnTo>
                    <a:pt x="152" y="158"/>
                  </a:lnTo>
                  <a:lnTo>
                    <a:pt x="161" y="147"/>
                  </a:lnTo>
                  <a:lnTo>
                    <a:pt x="170" y="135"/>
                  </a:lnTo>
                  <a:lnTo>
                    <a:pt x="176" y="121"/>
                  </a:lnTo>
                  <a:lnTo>
                    <a:pt x="179" y="106"/>
                  </a:lnTo>
                  <a:lnTo>
                    <a:pt x="181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19"/>
            <p:cNvSpPr/>
            <p:nvPr/>
          </p:nvSpPr>
          <p:spPr>
            <a:xfrm>
              <a:off x="1232" y="2964"/>
              <a:ext cx="91" cy="151"/>
            </a:xfrm>
            <a:custGeom>
              <a:avLst/>
              <a:gdLst/>
              <a:ahLst/>
              <a:cxnLst/>
              <a:rect l="l" t="t" r="r" b="b"/>
              <a:pathLst>
                <a:path w="180" h="303" extrusionOk="0">
                  <a:moveTo>
                    <a:pt x="180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4" y="26"/>
                  </a:lnTo>
                  <a:lnTo>
                    <a:pt x="141" y="15"/>
                  </a:lnTo>
                  <a:lnTo>
                    <a:pt x="125" y="8"/>
                  </a:lnTo>
                  <a:lnTo>
                    <a:pt x="108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6" y="26"/>
                  </a:lnTo>
                  <a:lnTo>
                    <a:pt x="15" y="40"/>
                  </a:lnTo>
                  <a:lnTo>
                    <a:pt x="8" y="55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1" y="106"/>
                  </a:lnTo>
                  <a:lnTo>
                    <a:pt x="5" y="121"/>
                  </a:lnTo>
                  <a:lnTo>
                    <a:pt x="11" y="135"/>
                  </a:lnTo>
                  <a:lnTo>
                    <a:pt x="20" y="147"/>
                  </a:lnTo>
                  <a:lnTo>
                    <a:pt x="29" y="158"/>
                  </a:lnTo>
                  <a:lnTo>
                    <a:pt x="41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0" y="303"/>
                  </a:lnTo>
                  <a:lnTo>
                    <a:pt x="110" y="177"/>
                  </a:lnTo>
                  <a:lnTo>
                    <a:pt x="124" y="173"/>
                  </a:lnTo>
                  <a:lnTo>
                    <a:pt x="137" y="165"/>
                  </a:lnTo>
                  <a:lnTo>
                    <a:pt x="150" y="158"/>
                  </a:lnTo>
                  <a:lnTo>
                    <a:pt x="160" y="147"/>
                  </a:lnTo>
                  <a:lnTo>
                    <a:pt x="168" y="135"/>
                  </a:lnTo>
                  <a:lnTo>
                    <a:pt x="174" y="121"/>
                  </a:lnTo>
                  <a:lnTo>
                    <a:pt x="179" y="106"/>
                  </a:lnTo>
                  <a:lnTo>
                    <a:pt x="180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19"/>
            <p:cNvSpPr txBox="1"/>
            <p:nvPr/>
          </p:nvSpPr>
          <p:spPr>
            <a:xfrm>
              <a:off x="645" y="3125"/>
              <a:ext cx="700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19"/>
            <p:cNvSpPr/>
            <p:nvPr/>
          </p:nvSpPr>
          <p:spPr>
            <a:xfrm>
              <a:off x="68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19"/>
            <p:cNvSpPr/>
            <p:nvPr/>
          </p:nvSpPr>
          <p:spPr>
            <a:xfrm>
              <a:off x="726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19"/>
            <p:cNvSpPr/>
            <p:nvPr/>
          </p:nvSpPr>
          <p:spPr>
            <a:xfrm>
              <a:off x="774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19"/>
            <p:cNvSpPr/>
            <p:nvPr/>
          </p:nvSpPr>
          <p:spPr>
            <a:xfrm>
              <a:off x="814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19"/>
            <p:cNvSpPr/>
            <p:nvPr/>
          </p:nvSpPr>
          <p:spPr>
            <a:xfrm>
              <a:off x="860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19"/>
            <p:cNvSpPr/>
            <p:nvPr/>
          </p:nvSpPr>
          <p:spPr>
            <a:xfrm>
              <a:off x="901" y="3177"/>
              <a:ext cx="15" cy="16"/>
            </a:xfrm>
            <a:custGeom>
              <a:avLst/>
              <a:gdLst/>
              <a:ahLst/>
              <a:cxnLst/>
              <a:rect l="l" t="t" r="r" b="b"/>
              <a:pathLst>
                <a:path w="30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9" y="31"/>
                  </a:lnTo>
                  <a:lnTo>
                    <a:pt x="15" y="32"/>
                  </a:lnTo>
                  <a:lnTo>
                    <a:pt x="21" y="31"/>
                  </a:lnTo>
                  <a:lnTo>
                    <a:pt x="26" y="28"/>
                  </a:lnTo>
                  <a:lnTo>
                    <a:pt x="29" y="23"/>
                  </a:lnTo>
                  <a:lnTo>
                    <a:pt x="30" y="17"/>
                  </a:lnTo>
                  <a:lnTo>
                    <a:pt x="29" y="11"/>
                  </a:lnTo>
                  <a:lnTo>
                    <a:pt x="26" y="5"/>
                  </a:lnTo>
                  <a:lnTo>
                    <a:pt x="21" y="2"/>
                  </a:lnTo>
                  <a:lnTo>
                    <a:pt x="15" y="0"/>
                  </a:lnTo>
                  <a:lnTo>
                    <a:pt x="9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19"/>
            <p:cNvSpPr/>
            <p:nvPr/>
          </p:nvSpPr>
          <p:spPr>
            <a:xfrm>
              <a:off x="94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3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19"/>
            <p:cNvSpPr/>
            <p:nvPr/>
          </p:nvSpPr>
          <p:spPr>
            <a:xfrm>
              <a:off x="98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19"/>
            <p:cNvSpPr/>
            <p:nvPr/>
          </p:nvSpPr>
          <p:spPr>
            <a:xfrm>
              <a:off x="1033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19"/>
            <p:cNvSpPr/>
            <p:nvPr/>
          </p:nvSpPr>
          <p:spPr>
            <a:xfrm>
              <a:off x="1073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19"/>
            <p:cNvSpPr/>
            <p:nvPr/>
          </p:nvSpPr>
          <p:spPr>
            <a:xfrm>
              <a:off x="1121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19"/>
            <p:cNvSpPr/>
            <p:nvPr/>
          </p:nvSpPr>
          <p:spPr>
            <a:xfrm>
              <a:off x="1161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9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19"/>
            <p:cNvSpPr/>
            <p:nvPr/>
          </p:nvSpPr>
          <p:spPr>
            <a:xfrm>
              <a:off x="120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19"/>
            <p:cNvSpPr/>
            <p:nvPr/>
          </p:nvSpPr>
          <p:spPr>
            <a:xfrm>
              <a:off x="124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19"/>
            <p:cNvSpPr/>
            <p:nvPr/>
          </p:nvSpPr>
          <p:spPr>
            <a:xfrm>
              <a:off x="129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19"/>
            <p:cNvSpPr/>
            <p:nvPr/>
          </p:nvSpPr>
          <p:spPr>
            <a:xfrm>
              <a:off x="68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19"/>
            <p:cNvSpPr/>
            <p:nvPr/>
          </p:nvSpPr>
          <p:spPr>
            <a:xfrm>
              <a:off x="774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19"/>
            <p:cNvSpPr/>
            <p:nvPr/>
          </p:nvSpPr>
          <p:spPr>
            <a:xfrm>
              <a:off x="860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19"/>
            <p:cNvSpPr/>
            <p:nvPr/>
          </p:nvSpPr>
          <p:spPr>
            <a:xfrm>
              <a:off x="94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19"/>
            <p:cNvSpPr/>
            <p:nvPr/>
          </p:nvSpPr>
          <p:spPr>
            <a:xfrm>
              <a:off x="1033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19"/>
            <p:cNvSpPr/>
            <p:nvPr/>
          </p:nvSpPr>
          <p:spPr>
            <a:xfrm>
              <a:off x="1121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19"/>
            <p:cNvSpPr/>
            <p:nvPr/>
          </p:nvSpPr>
          <p:spPr>
            <a:xfrm>
              <a:off x="120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19"/>
            <p:cNvSpPr/>
            <p:nvPr/>
          </p:nvSpPr>
          <p:spPr>
            <a:xfrm>
              <a:off x="129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19"/>
            <p:cNvSpPr/>
            <p:nvPr/>
          </p:nvSpPr>
          <p:spPr>
            <a:xfrm>
              <a:off x="1056" y="2695"/>
              <a:ext cx="86" cy="146"/>
            </a:xfrm>
            <a:custGeom>
              <a:avLst/>
              <a:gdLst/>
              <a:ahLst/>
              <a:cxnLst/>
              <a:rect l="l" t="t" r="r" b="b"/>
              <a:pathLst>
                <a:path w="173" h="292" extrusionOk="0">
                  <a:moveTo>
                    <a:pt x="173" y="292"/>
                  </a:moveTo>
                  <a:lnTo>
                    <a:pt x="173" y="76"/>
                  </a:lnTo>
                  <a:lnTo>
                    <a:pt x="90" y="0"/>
                  </a:lnTo>
                  <a:lnTo>
                    <a:pt x="0" y="76"/>
                  </a:lnTo>
                  <a:lnTo>
                    <a:pt x="0" y="292"/>
                  </a:lnTo>
                  <a:lnTo>
                    <a:pt x="173" y="2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19"/>
            <p:cNvSpPr txBox="1"/>
            <p:nvPr/>
          </p:nvSpPr>
          <p:spPr>
            <a:xfrm>
              <a:off x="11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19"/>
            <p:cNvSpPr txBox="1"/>
            <p:nvPr/>
          </p:nvSpPr>
          <p:spPr>
            <a:xfrm>
              <a:off x="11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19"/>
            <p:cNvSpPr txBox="1"/>
            <p:nvPr/>
          </p:nvSpPr>
          <p:spPr>
            <a:xfrm>
              <a:off x="1071" y="2743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19"/>
            <p:cNvSpPr txBox="1"/>
            <p:nvPr/>
          </p:nvSpPr>
          <p:spPr>
            <a:xfrm>
              <a:off x="1071" y="2788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19"/>
            <p:cNvSpPr/>
            <p:nvPr/>
          </p:nvSpPr>
          <p:spPr>
            <a:xfrm>
              <a:off x="856" y="2697"/>
              <a:ext cx="85" cy="144"/>
            </a:xfrm>
            <a:custGeom>
              <a:avLst/>
              <a:gdLst/>
              <a:ahLst/>
              <a:cxnLst/>
              <a:rect l="l" t="t" r="r" b="b"/>
              <a:pathLst>
                <a:path w="171" h="287" extrusionOk="0">
                  <a:moveTo>
                    <a:pt x="171" y="287"/>
                  </a:moveTo>
                  <a:lnTo>
                    <a:pt x="171" y="71"/>
                  </a:lnTo>
                  <a:lnTo>
                    <a:pt x="90" y="0"/>
                  </a:lnTo>
                  <a:lnTo>
                    <a:pt x="0" y="71"/>
                  </a:lnTo>
                  <a:lnTo>
                    <a:pt x="0" y="287"/>
                  </a:lnTo>
                  <a:lnTo>
                    <a:pt x="171" y="2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19"/>
            <p:cNvSpPr txBox="1"/>
            <p:nvPr/>
          </p:nvSpPr>
          <p:spPr>
            <a:xfrm>
              <a:off x="9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19"/>
            <p:cNvSpPr txBox="1"/>
            <p:nvPr/>
          </p:nvSpPr>
          <p:spPr>
            <a:xfrm>
              <a:off x="9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19"/>
            <p:cNvSpPr txBox="1"/>
            <p:nvPr/>
          </p:nvSpPr>
          <p:spPr>
            <a:xfrm>
              <a:off x="871" y="2743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19"/>
            <p:cNvSpPr txBox="1"/>
            <p:nvPr/>
          </p:nvSpPr>
          <p:spPr>
            <a:xfrm>
              <a:off x="871" y="2788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19"/>
            <p:cNvSpPr/>
            <p:nvPr/>
          </p:nvSpPr>
          <p:spPr>
            <a:xfrm>
              <a:off x="612" y="2523"/>
              <a:ext cx="771" cy="772"/>
            </a:xfrm>
            <a:custGeom>
              <a:avLst/>
              <a:gdLst/>
              <a:ahLst/>
              <a:cxnLst/>
              <a:rect l="l" t="t" r="r" b="b"/>
              <a:pathLst>
                <a:path w="1542" h="1544" extrusionOk="0">
                  <a:moveTo>
                    <a:pt x="1487" y="57"/>
                  </a:moveTo>
                  <a:lnTo>
                    <a:pt x="1473" y="44"/>
                  </a:lnTo>
                  <a:lnTo>
                    <a:pt x="1458" y="32"/>
                  </a:lnTo>
                  <a:lnTo>
                    <a:pt x="1441" y="23"/>
                  </a:lnTo>
                  <a:lnTo>
                    <a:pt x="1424" y="14"/>
                  </a:lnTo>
                  <a:lnTo>
                    <a:pt x="1408" y="8"/>
                  </a:lnTo>
                  <a:lnTo>
                    <a:pt x="1389" y="3"/>
                  </a:lnTo>
                  <a:lnTo>
                    <a:pt x="1371" y="2"/>
                  </a:lnTo>
                  <a:lnTo>
                    <a:pt x="1352" y="0"/>
                  </a:lnTo>
                  <a:lnTo>
                    <a:pt x="191" y="0"/>
                  </a:lnTo>
                  <a:lnTo>
                    <a:pt x="153" y="5"/>
                  </a:lnTo>
                  <a:lnTo>
                    <a:pt x="116" y="15"/>
                  </a:lnTo>
                  <a:lnTo>
                    <a:pt x="84" y="32"/>
                  </a:lnTo>
                  <a:lnTo>
                    <a:pt x="57" y="57"/>
                  </a:lnTo>
                  <a:lnTo>
                    <a:pt x="32" y="84"/>
                  </a:lnTo>
                  <a:lnTo>
                    <a:pt x="15" y="116"/>
                  </a:lnTo>
                  <a:lnTo>
                    <a:pt x="5" y="153"/>
                  </a:lnTo>
                  <a:lnTo>
                    <a:pt x="0" y="191"/>
                  </a:lnTo>
                  <a:lnTo>
                    <a:pt x="0" y="732"/>
                  </a:lnTo>
                  <a:lnTo>
                    <a:pt x="92" y="732"/>
                  </a:lnTo>
                  <a:lnTo>
                    <a:pt x="92" y="191"/>
                  </a:lnTo>
                  <a:lnTo>
                    <a:pt x="93" y="171"/>
                  </a:lnTo>
                  <a:lnTo>
                    <a:pt x="99" y="153"/>
                  </a:lnTo>
                  <a:lnTo>
                    <a:pt x="109" y="136"/>
                  </a:lnTo>
                  <a:lnTo>
                    <a:pt x="121" y="121"/>
                  </a:lnTo>
                  <a:lnTo>
                    <a:pt x="128" y="113"/>
                  </a:lnTo>
                  <a:lnTo>
                    <a:pt x="136" y="109"/>
                  </a:lnTo>
                  <a:lnTo>
                    <a:pt x="144" y="102"/>
                  </a:lnTo>
                  <a:lnTo>
                    <a:pt x="153" y="99"/>
                  </a:lnTo>
                  <a:lnTo>
                    <a:pt x="162" y="96"/>
                  </a:lnTo>
                  <a:lnTo>
                    <a:pt x="171" y="93"/>
                  </a:lnTo>
                  <a:lnTo>
                    <a:pt x="180" y="92"/>
                  </a:lnTo>
                  <a:lnTo>
                    <a:pt x="191" y="92"/>
                  </a:lnTo>
                  <a:lnTo>
                    <a:pt x="1352" y="92"/>
                  </a:lnTo>
                  <a:lnTo>
                    <a:pt x="1362" y="92"/>
                  </a:lnTo>
                  <a:lnTo>
                    <a:pt x="1372" y="93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2"/>
                  </a:lnTo>
                  <a:lnTo>
                    <a:pt x="1408" y="109"/>
                  </a:lnTo>
                  <a:lnTo>
                    <a:pt x="1415" y="113"/>
                  </a:lnTo>
                  <a:lnTo>
                    <a:pt x="1423" y="121"/>
                  </a:lnTo>
                  <a:lnTo>
                    <a:pt x="1435" y="136"/>
                  </a:lnTo>
                  <a:lnTo>
                    <a:pt x="1444" y="153"/>
                  </a:lnTo>
                  <a:lnTo>
                    <a:pt x="1450" y="171"/>
                  </a:lnTo>
                  <a:lnTo>
                    <a:pt x="1452" y="191"/>
                  </a:lnTo>
                  <a:lnTo>
                    <a:pt x="1452" y="1354"/>
                  </a:lnTo>
                  <a:lnTo>
                    <a:pt x="1450" y="1374"/>
                  </a:lnTo>
                  <a:lnTo>
                    <a:pt x="1444" y="1393"/>
                  </a:lnTo>
                  <a:lnTo>
                    <a:pt x="1435" y="1409"/>
                  </a:lnTo>
                  <a:lnTo>
                    <a:pt x="1423" y="1425"/>
                  </a:lnTo>
                  <a:lnTo>
                    <a:pt x="1408" y="1437"/>
                  </a:lnTo>
                  <a:lnTo>
                    <a:pt x="1391" y="1446"/>
                  </a:lnTo>
                  <a:lnTo>
                    <a:pt x="1372" y="1452"/>
                  </a:lnTo>
                  <a:lnTo>
                    <a:pt x="1352" y="1454"/>
                  </a:lnTo>
                  <a:lnTo>
                    <a:pt x="191" y="1454"/>
                  </a:lnTo>
                  <a:lnTo>
                    <a:pt x="180" y="1454"/>
                  </a:lnTo>
                  <a:lnTo>
                    <a:pt x="171" y="1452"/>
                  </a:lnTo>
                  <a:lnTo>
                    <a:pt x="162" y="1449"/>
                  </a:lnTo>
                  <a:lnTo>
                    <a:pt x="153" y="1446"/>
                  </a:lnTo>
                  <a:lnTo>
                    <a:pt x="144" y="1442"/>
                  </a:lnTo>
                  <a:lnTo>
                    <a:pt x="136" y="1437"/>
                  </a:lnTo>
                  <a:lnTo>
                    <a:pt x="128" y="1431"/>
                  </a:lnTo>
                  <a:lnTo>
                    <a:pt x="121" y="1425"/>
                  </a:lnTo>
                  <a:lnTo>
                    <a:pt x="109" y="1409"/>
                  </a:lnTo>
                  <a:lnTo>
                    <a:pt x="99" y="1393"/>
                  </a:lnTo>
                  <a:lnTo>
                    <a:pt x="93" y="1374"/>
                  </a:lnTo>
                  <a:lnTo>
                    <a:pt x="92" y="1354"/>
                  </a:lnTo>
                  <a:lnTo>
                    <a:pt x="92" y="732"/>
                  </a:lnTo>
                  <a:lnTo>
                    <a:pt x="0" y="732"/>
                  </a:lnTo>
                  <a:lnTo>
                    <a:pt x="0" y="1354"/>
                  </a:lnTo>
                  <a:lnTo>
                    <a:pt x="2" y="1373"/>
                  </a:lnTo>
                  <a:lnTo>
                    <a:pt x="3" y="1391"/>
                  </a:lnTo>
                  <a:lnTo>
                    <a:pt x="8" y="1409"/>
                  </a:lnTo>
                  <a:lnTo>
                    <a:pt x="15" y="1426"/>
                  </a:lnTo>
                  <a:lnTo>
                    <a:pt x="23" y="1443"/>
                  </a:lnTo>
                  <a:lnTo>
                    <a:pt x="32" y="1460"/>
                  </a:lnTo>
                  <a:lnTo>
                    <a:pt x="44" y="1475"/>
                  </a:lnTo>
                  <a:lnTo>
                    <a:pt x="57" y="1489"/>
                  </a:lnTo>
                  <a:lnTo>
                    <a:pt x="70" y="1501"/>
                  </a:lnTo>
                  <a:lnTo>
                    <a:pt x="86" y="1512"/>
                  </a:lnTo>
                  <a:lnTo>
                    <a:pt x="101" y="1521"/>
                  </a:lnTo>
                  <a:lnTo>
                    <a:pt x="118" y="1530"/>
                  </a:lnTo>
                  <a:lnTo>
                    <a:pt x="136" y="1536"/>
                  </a:lnTo>
                  <a:lnTo>
                    <a:pt x="154" y="1541"/>
                  </a:lnTo>
                  <a:lnTo>
                    <a:pt x="173" y="1542"/>
                  </a:lnTo>
                  <a:lnTo>
                    <a:pt x="191" y="1544"/>
                  </a:lnTo>
                  <a:lnTo>
                    <a:pt x="1352" y="1544"/>
                  </a:lnTo>
                  <a:lnTo>
                    <a:pt x="1371" y="1542"/>
                  </a:lnTo>
                  <a:lnTo>
                    <a:pt x="1389" y="1541"/>
                  </a:lnTo>
                  <a:lnTo>
                    <a:pt x="1408" y="1536"/>
                  </a:lnTo>
                  <a:lnTo>
                    <a:pt x="1424" y="1530"/>
                  </a:lnTo>
                  <a:lnTo>
                    <a:pt x="1441" y="1521"/>
                  </a:lnTo>
                  <a:lnTo>
                    <a:pt x="1458" y="1512"/>
                  </a:lnTo>
                  <a:lnTo>
                    <a:pt x="1473" y="1501"/>
                  </a:lnTo>
                  <a:lnTo>
                    <a:pt x="1487" y="1489"/>
                  </a:lnTo>
                  <a:lnTo>
                    <a:pt x="1499" y="1475"/>
                  </a:lnTo>
                  <a:lnTo>
                    <a:pt x="1510" y="1460"/>
                  </a:lnTo>
                  <a:lnTo>
                    <a:pt x="1519" y="1443"/>
                  </a:lnTo>
                  <a:lnTo>
                    <a:pt x="1528" y="1426"/>
                  </a:lnTo>
                  <a:lnTo>
                    <a:pt x="1534" y="1409"/>
                  </a:lnTo>
                  <a:lnTo>
                    <a:pt x="1539" y="1391"/>
                  </a:lnTo>
                  <a:lnTo>
                    <a:pt x="1540" y="1373"/>
                  </a:lnTo>
                  <a:lnTo>
                    <a:pt x="1542" y="1354"/>
                  </a:lnTo>
                  <a:lnTo>
                    <a:pt x="1542" y="191"/>
                  </a:lnTo>
                  <a:lnTo>
                    <a:pt x="1540" y="173"/>
                  </a:lnTo>
                  <a:lnTo>
                    <a:pt x="1539" y="154"/>
                  </a:lnTo>
                  <a:lnTo>
                    <a:pt x="1534" y="136"/>
                  </a:lnTo>
                  <a:lnTo>
                    <a:pt x="1528" y="118"/>
                  </a:lnTo>
                  <a:lnTo>
                    <a:pt x="1519" y="101"/>
                  </a:lnTo>
                  <a:lnTo>
                    <a:pt x="1510" y="86"/>
                  </a:lnTo>
                  <a:lnTo>
                    <a:pt x="1499" y="70"/>
                  </a:lnTo>
                  <a:lnTo>
                    <a:pt x="1487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1" name="Google Shape;481;p19"/>
          <p:cNvSpPr txBox="1"/>
          <p:nvPr/>
        </p:nvSpPr>
        <p:spPr>
          <a:xfrm>
            <a:off x="1146175" y="4667250"/>
            <a:ext cx="987425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 1: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TELEFE</a:t>
            </a:r>
            <a:endParaRPr/>
          </a:p>
        </p:txBody>
      </p:sp>
      <p:sp>
        <p:nvSpPr>
          <p:cNvPr id="482" name="Google Shape;482;p19"/>
          <p:cNvSpPr txBox="1"/>
          <p:nvPr/>
        </p:nvSpPr>
        <p:spPr>
          <a:xfrm>
            <a:off x="3136900" y="4667250"/>
            <a:ext cx="1090612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 2: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AMERICA</a:t>
            </a:r>
            <a:endParaRPr/>
          </a:p>
        </p:txBody>
      </p:sp>
      <p:sp>
        <p:nvSpPr>
          <p:cNvPr id="483" name="Google Shape;483;p19"/>
          <p:cNvSpPr txBox="1"/>
          <p:nvPr/>
        </p:nvSpPr>
        <p:spPr>
          <a:xfrm>
            <a:off x="5113337" y="4667250"/>
            <a:ext cx="1004887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 3: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TELEFE</a:t>
            </a:r>
            <a:endParaRPr/>
          </a:p>
        </p:txBody>
      </p:sp>
      <p:sp>
        <p:nvSpPr>
          <p:cNvPr id="484" name="Google Shape;484;p19"/>
          <p:cNvSpPr txBox="1"/>
          <p:nvPr/>
        </p:nvSpPr>
        <p:spPr>
          <a:xfrm>
            <a:off x="6910387" y="4649787"/>
            <a:ext cx="1225550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 4: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APAGADO</a:t>
            </a:r>
            <a:endParaRPr/>
          </a:p>
        </p:txBody>
      </p:sp>
      <p:sp>
        <p:nvSpPr>
          <p:cNvPr id="486" name="Google Shape;486;p1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93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 o Participación</a:t>
            </a:r>
            <a:endParaRPr/>
          </a:p>
        </p:txBody>
      </p:sp>
      <p:sp>
        <p:nvSpPr>
          <p:cNvPr id="492" name="Google Shape;492;p20"/>
          <p:cNvSpPr txBox="1">
            <a:spLocks noGrp="1"/>
          </p:cNvSpPr>
          <p:nvPr>
            <p:ph type="body" idx="1"/>
          </p:nvPr>
        </p:nvSpPr>
        <p:spPr>
          <a:xfrm>
            <a:off x="457200" y="1341437"/>
            <a:ext cx="8229600" cy="511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42900" marR="0" lvl="0" indent="-3429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el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porcentaje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un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expuesto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un medio/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vehículo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sobre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total que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está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mirando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TV o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escuchando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radio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determinado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momento</a:t>
            </a:r>
            <a:r>
              <a:rPr lang="en-US" sz="3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3000" dirty="0"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endParaRPr lang="en-US" sz="3200" b="0" i="0" u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endParaRPr lang="en-US" sz="3200" b="0" i="0" u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lang="en-US" sz="3200" b="0" i="0" u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Share </a:t>
            </a:r>
            <a:r>
              <a:rPr lang="en-US" sz="3200" b="0" i="0" u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Telefe</a:t>
            </a:r>
            <a:r>
              <a:rPr lang="en-US" sz="3200" b="0" i="0" u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 67%	Share América 33%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93" name="Google Shape;493;p20" descr="C:\Program Files (x86)\Microsoft Office\MEDIA\CAGCAT10\j0185604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75462" y="3684587"/>
            <a:ext cx="1225550" cy="12255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94" name="Google Shape;494;p20"/>
          <p:cNvGrpSpPr/>
          <p:nvPr/>
        </p:nvGrpSpPr>
        <p:grpSpPr>
          <a:xfrm>
            <a:off x="1046162" y="3644900"/>
            <a:ext cx="1223962" cy="1225550"/>
            <a:chOff x="612" y="2523"/>
            <a:chExt cx="771" cy="772"/>
          </a:xfrm>
        </p:grpSpPr>
        <p:sp>
          <p:nvSpPr>
            <p:cNvPr id="495" name="Google Shape;495;p20"/>
            <p:cNvSpPr/>
            <p:nvPr/>
          </p:nvSpPr>
          <p:spPr>
            <a:xfrm>
              <a:off x="612" y="2523"/>
              <a:ext cx="771" cy="77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20"/>
            <p:cNvSpPr/>
            <p:nvPr/>
          </p:nvSpPr>
          <p:spPr>
            <a:xfrm>
              <a:off x="647" y="2556"/>
              <a:ext cx="716" cy="719"/>
            </a:xfrm>
            <a:custGeom>
              <a:avLst/>
              <a:gdLst/>
              <a:ahLst/>
              <a:cxnLst/>
              <a:rect l="l" t="t" r="r" b="b"/>
              <a:pathLst>
                <a:path w="1432" h="1438" extrusionOk="0">
                  <a:moveTo>
                    <a:pt x="1287" y="1438"/>
                  </a:moveTo>
                  <a:lnTo>
                    <a:pt x="1316" y="1435"/>
                  </a:lnTo>
                  <a:lnTo>
                    <a:pt x="1344" y="1426"/>
                  </a:lnTo>
                  <a:lnTo>
                    <a:pt x="1368" y="1414"/>
                  </a:lnTo>
                  <a:lnTo>
                    <a:pt x="1389" y="1395"/>
                  </a:lnTo>
                  <a:lnTo>
                    <a:pt x="1408" y="1374"/>
                  </a:lnTo>
                  <a:lnTo>
                    <a:pt x="1420" y="1350"/>
                  </a:lnTo>
                  <a:lnTo>
                    <a:pt x="1429" y="1322"/>
                  </a:lnTo>
                  <a:lnTo>
                    <a:pt x="1432" y="1293"/>
                  </a:lnTo>
                  <a:lnTo>
                    <a:pt x="1432" y="145"/>
                  </a:lnTo>
                  <a:lnTo>
                    <a:pt x="1429" y="116"/>
                  </a:lnTo>
                  <a:lnTo>
                    <a:pt x="1420" y="88"/>
                  </a:lnTo>
                  <a:lnTo>
                    <a:pt x="1408" y="64"/>
                  </a:lnTo>
                  <a:lnTo>
                    <a:pt x="1389" y="43"/>
                  </a:lnTo>
                  <a:lnTo>
                    <a:pt x="1368" y="24"/>
                  </a:lnTo>
                  <a:lnTo>
                    <a:pt x="1344" y="12"/>
                  </a:lnTo>
                  <a:lnTo>
                    <a:pt x="1316" y="3"/>
                  </a:lnTo>
                  <a:lnTo>
                    <a:pt x="1287" y="0"/>
                  </a:lnTo>
                  <a:lnTo>
                    <a:pt x="145" y="0"/>
                  </a:lnTo>
                  <a:lnTo>
                    <a:pt x="116" y="3"/>
                  </a:lnTo>
                  <a:lnTo>
                    <a:pt x="89" y="12"/>
                  </a:lnTo>
                  <a:lnTo>
                    <a:pt x="64" y="24"/>
                  </a:lnTo>
                  <a:lnTo>
                    <a:pt x="43" y="43"/>
                  </a:lnTo>
                  <a:lnTo>
                    <a:pt x="25" y="64"/>
                  </a:lnTo>
                  <a:lnTo>
                    <a:pt x="13" y="88"/>
                  </a:lnTo>
                  <a:lnTo>
                    <a:pt x="3" y="116"/>
                  </a:lnTo>
                  <a:lnTo>
                    <a:pt x="0" y="145"/>
                  </a:lnTo>
                  <a:lnTo>
                    <a:pt x="0" y="1293"/>
                  </a:lnTo>
                  <a:lnTo>
                    <a:pt x="3" y="1322"/>
                  </a:lnTo>
                  <a:lnTo>
                    <a:pt x="13" y="1350"/>
                  </a:lnTo>
                  <a:lnTo>
                    <a:pt x="25" y="1374"/>
                  </a:lnTo>
                  <a:lnTo>
                    <a:pt x="43" y="1395"/>
                  </a:lnTo>
                  <a:lnTo>
                    <a:pt x="64" y="1414"/>
                  </a:lnTo>
                  <a:lnTo>
                    <a:pt x="89" y="1426"/>
                  </a:lnTo>
                  <a:lnTo>
                    <a:pt x="116" y="1435"/>
                  </a:lnTo>
                  <a:lnTo>
                    <a:pt x="145" y="1438"/>
                  </a:lnTo>
                  <a:lnTo>
                    <a:pt x="1287" y="143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7" name="Google Shape;497;p20"/>
            <p:cNvSpPr/>
            <p:nvPr/>
          </p:nvSpPr>
          <p:spPr>
            <a:xfrm>
              <a:off x="714" y="2632"/>
              <a:ext cx="573" cy="478"/>
            </a:xfrm>
            <a:custGeom>
              <a:avLst/>
              <a:gdLst/>
              <a:ahLst/>
              <a:cxnLst/>
              <a:rect l="l" t="t" r="r" b="b"/>
              <a:pathLst>
                <a:path w="1148" h="957" extrusionOk="0">
                  <a:moveTo>
                    <a:pt x="934" y="0"/>
                  </a:moveTo>
                  <a:lnTo>
                    <a:pt x="194" y="0"/>
                  </a:lnTo>
                  <a:lnTo>
                    <a:pt x="0" y="398"/>
                  </a:lnTo>
                  <a:lnTo>
                    <a:pt x="132" y="398"/>
                  </a:lnTo>
                  <a:lnTo>
                    <a:pt x="132" y="952"/>
                  </a:lnTo>
                  <a:lnTo>
                    <a:pt x="1001" y="957"/>
                  </a:lnTo>
                  <a:lnTo>
                    <a:pt x="1001" y="398"/>
                  </a:lnTo>
                  <a:lnTo>
                    <a:pt x="1148" y="398"/>
                  </a:lnTo>
                  <a:lnTo>
                    <a:pt x="9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20"/>
            <p:cNvSpPr txBox="1"/>
            <p:nvPr/>
          </p:nvSpPr>
          <p:spPr>
            <a:xfrm>
              <a:off x="649" y="3105"/>
              <a:ext cx="706" cy="12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20"/>
            <p:cNvSpPr txBox="1"/>
            <p:nvPr/>
          </p:nvSpPr>
          <p:spPr>
            <a:xfrm>
              <a:off x="646" y="3139"/>
              <a:ext cx="727" cy="1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0" name="Google Shape;500;p20"/>
            <p:cNvSpPr txBox="1"/>
            <p:nvPr/>
          </p:nvSpPr>
          <p:spPr>
            <a:xfrm>
              <a:off x="870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1" name="Google Shape;501;p20"/>
            <p:cNvSpPr txBox="1"/>
            <p:nvPr/>
          </p:nvSpPr>
          <p:spPr>
            <a:xfrm>
              <a:off x="870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20"/>
            <p:cNvSpPr txBox="1"/>
            <p:nvPr/>
          </p:nvSpPr>
          <p:spPr>
            <a:xfrm>
              <a:off x="833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p20"/>
            <p:cNvSpPr txBox="1"/>
            <p:nvPr/>
          </p:nvSpPr>
          <p:spPr>
            <a:xfrm>
              <a:off x="833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20"/>
            <p:cNvSpPr txBox="1"/>
            <p:nvPr/>
          </p:nvSpPr>
          <p:spPr>
            <a:xfrm>
              <a:off x="1132" y="2944"/>
              <a:ext cx="26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5" name="Google Shape;505;p20"/>
            <p:cNvSpPr txBox="1"/>
            <p:nvPr/>
          </p:nvSpPr>
          <p:spPr>
            <a:xfrm>
              <a:off x="1132" y="2995"/>
              <a:ext cx="26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p20"/>
            <p:cNvSpPr txBox="1"/>
            <p:nvPr/>
          </p:nvSpPr>
          <p:spPr>
            <a:xfrm>
              <a:off x="1093" y="2944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20"/>
            <p:cNvSpPr txBox="1"/>
            <p:nvPr/>
          </p:nvSpPr>
          <p:spPr>
            <a:xfrm>
              <a:off x="1093" y="2995"/>
              <a:ext cx="28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20"/>
            <p:cNvSpPr txBox="1"/>
            <p:nvPr/>
          </p:nvSpPr>
          <p:spPr>
            <a:xfrm>
              <a:off x="840" y="2598"/>
              <a:ext cx="52" cy="1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20"/>
            <p:cNvSpPr txBox="1"/>
            <p:nvPr/>
          </p:nvSpPr>
          <p:spPr>
            <a:xfrm>
              <a:off x="830" y="2587"/>
              <a:ext cx="71" cy="2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20"/>
            <p:cNvSpPr txBox="1"/>
            <p:nvPr/>
          </p:nvSpPr>
          <p:spPr>
            <a:xfrm>
              <a:off x="948" y="2956"/>
              <a:ext cx="93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20"/>
            <p:cNvSpPr txBox="1"/>
            <p:nvPr/>
          </p:nvSpPr>
          <p:spPr>
            <a:xfrm>
              <a:off x="967" y="2975"/>
              <a:ext cx="53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20"/>
            <p:cNvSpPr/>
            <p:nvPr/>
          </p:nvSpPr>
          <p:spPr>
            <a:xfrm>
              <a:off x="1006" y="3048"/>
              <a:ext cx="20" cy="21"/>
            </a:xfrm>
            <a:custGeom>
              <a:avLst/>
              <a:gdLst/>
              <a:ahLst/>
              <a:cxnLst/>
              <a:rect l="l" t="t" r="r" b="b"/>
              <a:pathLst>
                <a:path w="41" h="42" extrusionOk="0">
                  <a:moveTo>
                    <a:pt x="21" y="42"/>
                  </a:moveTo>
                  <a:lnTo>
                    <a:pt x="29" y="40"/>
                  </a:lnTo>
                  <a:lnTo>
                    <a:pt x="35" y="35"/>
                  </a:lnTo>
                  <a:lnTo>
                    <a:pt x="40" y="29"/>
                  </a:lnTo>
                  <a:lnTo>
                    <a:pt x="41" y="22"/>
                  </a:lnTo>
                  <a:lnTo>
                    <a:pt x="40" y="12"/>
                  </a:lnTo>
                  <a:lnTo>
                    <a:pt x="35" y="6"/>
                  </a:lnTo>
                  <a:lnTo>
                    <a:pt x="29" y="2"/>
                  </a:lnTo>
                  <a:lnTo>
                    <a:pt x="21" y="0"/>
                  </a:lnTo>
                  <a:lnTo>
                    <a:pt x="12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2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2" y="40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20"/>
            <p:cNvSpPr/>
            <p:nvPr/>
          </p:nvSpPr>
          <p:spPr>
            <a:xfrm>
              <a:off x="675" y="2964"/>
              <a:ext cx="90" cy="151"/>
            </a:xfrm>
            <a:custGeom>
              <a:avLst/>
              <a:gdLst/>
              <a:ahLst/>
              <a:cxnLst/>
              <a:rect l="l" t="t" r="r" b="b"/>
              <a:pathLst>
                <a:path w="181" h="303" extrusionOk="0">
                  <a:moveTo>
                    <a:pt x="181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5" y="26"/>
                  </a:lnTo>
                  <a:lnTo>
                    <a:pt x="141" y="15"/>
                  </a:lnTo>
                  <a:lnTo>
                    <a:pt x="126" y="8"/>
                  </a:lnTo>
                  <a:lnTo>
                    <a:pt x="109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8" y="26"/>
                  </a:lnTo>
                  <a:lnTo>
                    <a:pt x="16" y="40"/>
                  </a:lnTo>
                  <a:lnTo>
                    <a:pt x="8" y="55"/>
                  </a:lnTo>
                  <a:lnTo>
                    <a:pt x="2" y="72"/>
                  </a:lnTo>
                  <a:lnTo>
                    <a:pt x="0" y="90"/>
                  </a:lnTo>
                  <a:lnTo>
                    <a:pt x="2" y="106"/>
                  </a:lnTo>
                  <a:lnTo>
                    <a:pt x="6" y="121"/>
                  </a:lnTo>
                  <a:lnTo>
                    <a:pt x="13" y="135"/>
                  </a:lnTo>
                  <a:lnTo>
                    <a:pt x="20" y="147"/>
                  </a:lnTo>
                  <a:lnTo>
                    <a:pt x="31" y="158"/>
                  </a:lnTo>
                  <a:lnTo>
                    <a:pt x="42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2" y="303"/>
                  </a:lnTo>
                  <a:lnTo>
                    <a:pt x="112" y="177"/>
                  </a:lnTo>
                  <a:lnTo>
                    <a:pt x="126" y="173"/>
                  </a:lnTo>
                  <a:lnTo>
                    <a:pt x="139" y="165"/>
                  </a:lnTo>
                  <a:lnTo>
                    <a:pt x="152" y="158"/>
                  </a:lnTo>
                  <a:lnTo>
                    <a:pt x="161" y="147"/>
                  </a:lnTo>
                  <a:lnTo>
                    <a:pt x="170" y="135"/>
                  </a:lnTo>
                  <a:lnTo>
                    <a:pt x="176" y="121"/>
                  </a:lnTo>
                  <a:lnTo>
                    <a:pt x="179" y="106"/>
                  </a:lnTo>
                  <a:lnTo>
                    <a:pt x="181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20"/>
            <p:cNvSpPr/>
            <p:nvPr/>
          </p:nvSpPr>
          <p:spPr>
            <a:xfrm>
              <a:off x="1232" y="2964"/>
              <a:ext cx="91" cy="151"/>
            </a:xfrm>
            <a:custGeom>
              <a:avLst/>
              <a:gdLst/>
              <a:ahLst/>
              <a:cxnLst/>
              <a:rect l="l" t="t" r="r" b="b"/>
              <a:pathLst>
                <a:path w="180" h="303" extrusionOk="0">
                  <a:moveTo>
                    <a:pt x="180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4" y="26"/>
                  </a:lnTo>
                  <a:lnTo>
                    <a:pt x="141" y="15"/>
                  </a:lnTo>
                  <a:lnTo>
                    <a:pt x="125" y="8"/>
                  </a:lnTo>
                  <a:lnTo>
                    <a:pt x="108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6" y="26"/>
                  </a:lnTo>
                  <a:lnTo>
                    <a:pt x="15" y="40"/>
                  </a:lnTo>
                  <a:lnTo>
                    <a:pt x="8" y="55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1" y="106"/>
                  </a:lnTo>
                  <a:lnTo>
                    <a:pt x="5" y="121"/>
                  </a:lnTo>
                  <a:lnTo>
                    <a:pt x="11" y="135"/>
                  </a:lnTo>
                  <a:lnTo>
                    <a:pt x="20" y="147"/>
                  </a:lnTo>
                  <a:lnTo>
                    <a:pt x="29" y="158"/>
                  </a:lnTo>
                  <a:lnTo>
                    <a:pt x="41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0" y="303"/>
                  </a:lnTo>
                  <a:lnTo>
                    <a:pt x="110" y="177"/>
                  </a:lnTo>
                  <a:lnTo>
                    <a:pt x="124" y="173"/>
                  </a:lnTo>
                  <a:lnTo>
                    <a:pt x="137" y="165"/>
                  </a:lnTo>
                  <a:lnTo>
                    <a:pt x="150" y="158"/>
                  </a:lnTo>
                  <a:lnTo>
                    <a:pt x="160" y="147"/>
                  </a:lnTo>
                  <a:lnTo>
                    <a:pt x="168" y="135"/>
                  </a:lnTo>
                  <a:lnTo>
                    <a:pt x="174" y="121"/>
                  </a:lnTo>
                  <a:lnTo>
                    <a:pt x="179" y="106"/>
                  </a:lnTo>
                  <a:lnTo>
                    <a:pt x="180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20"/>
            <p:cNvSpPr txBox="1"/>
            <p:nvPr/>
          </p:nvSpPr>
          <p:spPr>
            <a:xfrm>
              <a:off x="645" y="3125"/>
              <a:ext cx="700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20"/>
            <p:cNvSpPr/>
            <p:nvPr/>
          </p:nvSpPr>
          <p:spPr>
            <a:xfrm>
              <a:off x="68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20"/>
            <p:cNvSpPr/>
            <p:nvPr/>
          </p:nvSpPr>
          <p:spPr>
            <a:xfrm>
              <a:off x="726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20"/>
            <p:cNvSpPr/>
            <p:nvPr/>
          </p:nvSpPr>
          <p:spPr>
            <a:xfrm>
              <a:off x="774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p20"/>
            <p:cNvSpPr/>
            <p:nvPr/>
          </p:nvSpPr>
          <p:spPr>
            <a:xfrm>
              <a:off x="814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20"/>
            <p:cNvSpPr/>
            <p:nvPr/>
          </p:nvSpPr>
          <p:spPr>
            <a:xfrm>
              <a:off x="860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20"/>
            <p:cNvSpPr/>
            <p:nvPr/>
          </p:nvSpPr>
          <p:spPr>
            <a:xfrm>
              <a:off x="901" y="3177"/>
              <a:ext cx="15" cy="16"/>
            </a:xfrm>
            <a:custGeom>
              <a:avLst/>
              <a:gdLst/>
              <a:ahLst/>
              <a:cxnLst/>
              <a:rect l="l" t="t" r="r" b="b"/>
              <a:pathLst>
                <a:path w="30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9" y="31"/>
                  </a:lnTo>
                  <a:lnTo>
                    <a:pt x="15" y="32"/>
                  </a:lnTo>
                  <a:lnTo>
                    <a:pt x="21" y="31"/>
                  </a:lnTo>
                  <a:lnTo>
                    <a:pt x="26" y="28"/>
                  </a:lnTo>
                  <a:lnTo>
                    <a:pt x="29" y="23"/>
                  </a:lnTo>
                  <a:lnTo>
                    <a:pt x="30" y="17"/>
                  </a:lnTo>
                  <a:lnTo>
                    <a:pt x="29" y="11"/>
                  </a:lnTo>
                  <a:lnTo>
                    <a:pt x="26" y="5"/>
                  </a:lnTo>
                  <a:lnTo>
                    <a:pt x="21" y="2"/>
                  </a:lnTo>
                  <a:lnTo>
                    <a:pt x="15" y="0"/>
                  </a:lnTo>
                  <a:lnTo>
                    <a:pt x="9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20"/>
            <p:cNvSpPr/>
            <p:nvPr/>
          </p:nvSpPr>
          <p:spPr>
            <a:xfrm>
              <a:off x="94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3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20"/>
            <p:cNvSpPr/>
            <p:nvPr/>
          </p:nvSpPr>
          <p:spPr>
            <a:xfrm>
              <a:off x="98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1033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20"/>
            <p:cNvSpPr/>
            <p:nvPr/>
          </p:nvSpPr>
          <p:spPr>
            <a:xfrm>
              <a:off x="1073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20"/>
            <p:cNvSpPr/>
            <p:nvPr/>
          </p:nvSpPr>
          <p:spPr>
            <a:xfrm>
              <a:off x="1121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20"/>
            <p:cNvSpPr/>
            <p:nvPr/>
          </p:nvSpPr>
          <p:spPr>
            <a:xfrm>
              <a:off x="1161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9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20"/>
            <p:cNvSpPr/>
            <p:nvPr/>
          </p:nvSpPr>
          <p:spPr>
            <a:xfrm>
              <a:off x="120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20"/>
            <p:cNvSpPr/>
            <p:nvPr/>
          </p:nvSpPr>
          <p:spPr>
            <a:xfrm>
              <a:off x="124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20"/>
            <p:cNvSpPr/>
            <p:nvPr/>
          </p:nvSpPr>
          <p:spPr>
            <a:xfrm>
              <a:off x="129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20"/>
            <p:cNvSpPr/>
            <p:nvPr/>
          </p:nvSpPr>
          <p:spPr>
            <a:xfrm>
              <a:off x="68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2" name="Google Shape;532;p20"/>
            <p:cNvSpPr/>
            <p:nvPr/>
          </p:nvSpPr>
          <p:spPr>
            <a:xfrm>
              <a:off x="774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3" name="Google Shape;533;p20"/>
            <p:cNvSpPr/>
            <p:nvPr/>
          </p:nvSpPr>
          <p:spPr>
            <a:xfrm>
              <a:off x="860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20"/>
            <p:cNvSpPr/>
            <p:nvPr/>
          </p:nvSpPr>
          <p:spPr>
            <a:xfrm>
              <a:off x="94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20"/>
            <p:cNvSpPr/>
            <p:nvPr/>
          </p:nvSpPr>
          <p:spPr>
            <a:xfrm>
              <a:off x="1033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20"/>
            <p:cNvSpPr/>
            <p:nvPr/>
          </p:nvSpPr>
          <p:spPr>
            <a:xfrm>
              <a:off x="1121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20"/>
            <p:cNvSpPr/>
            <p:nvPr/>
          </p:nvSpPr>
          <p:spPr>
            <a:xfrm>
              <a:off x="120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20"/>
            <p:cNvSpPr/>
            <p:nvPr/>
          </p:nvSpPr>
          <p:spPr>
            <a:xfrm>
              <a:off x="129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20"/>
            <p:cNvSpPr/>
            <p:nvPr/>
          </p:nvSpPr>
          <p:spPr>
            <a:xfrm>
              <a:off x="1056" y="2695"/>
              <a:ext cx="86" cy="146"/>
            </a:xfrm>
            <a:custGeom>
              <a:avLst/>
              <a:gdLst/>
              <a:ahLst/>
              <a:cxnLst/>
              <a:rect l="l" t="t" r="r" b="b"/>
              <a:pathLst>
                <a:path w="173" h="292" extrusionOk="0">
                  <a:moveTo>
                    <a:pt x="173" y="292"/>
                  </a:moveTo>
                  <a:lnTo>
                    <a:pt x="173" y="76"/>
                  </a:lnTo>
                  <a:lnTo>
                    <a:pt x="90" y="0"/>
                  </a:lnTo>
                  <a:lnTo>
                    <a:pt x="0" y="76"/>
                  </a:lnTo>
                  <a:lnTo>
                    <a:pt x="0" y="292"/>
                  </a:lnTo>
                  <a:lnTo>
                    <a:pt x="173" y="2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20"/>
            <p:cNvSpPr txBox="1"/>
            <p:nvPr/>
          </p:nvSpPr>
          <p:spPr>
            <a:xfrm>
              <a:off x="11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20"/>
            <p:cNvSpPr txBox="1"/>
            <p:nvPr/>
          </p:nvSpPr>
          <p:spPr>
            <a:xfrm>
              <a:off x="11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20"/>
            <p:cNvSpPr txBox="1"/>
            <p:nvPr/>
          </p:nvSpPr>
          <p:spPr>
            <a:xfrm>
              <a:off x="1071" y="2743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3" name="Google Shape;543;p20"/>
            <p:cNvSpPr txBox="1"/>
            <p:nvPr/>
          </p:nvSpPr>
          <p:spPr>
            <a:xfrm>
              <a:off x="1071" y="2788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4" name="Google Shape;544;p20"/>
            <p:cNvSpPr/>
            <p:nvPr/>
          </p:nvSpPr>
          <p:spPr>
            <a:xfrm>
              <a:off x="856" y="2697"/>
              <a:ext cx="85" cy="144"/>
            </a:xfrm>
            <a:custGeom>
              <a:avLst/>
              <a:gdLst/>
              <a:ahLst/>
              <a:cxnLst/>
              <a:rect l="l" t="t" r="r" b="b"/>
              <a:pathLst>
                <a:path w="171" h="287" extrusionOk="0">
                  <a:moveTo>
                    <a:pt x="171" y="287"/>
                  </a:moveTo>
                  <a:lnTo>
                    <a:pt x="171" y="71"/>
                  </a:lnTo>
                  <a:lnTo>
                    <a:pt x="90" y="0"/>
                  </a:lnTo>
                  <a:lnTo>
                    <a:pt x="0" y="71"/>
                  </a:lnTo>
                  <a:lnTo>
                    <a:pt x="0" y="287"/>
                  </a:lnTo>
                  <a:lnTo>
                    <a:pt x="171" y="2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5" name="Google Shape;545;p20"/>
            <p:cNvSpPr txBox="1"/>
            <p:nvPr/>
          </p:nvSpPr>
          <p:spPr>
            <a:xfrm>
              <a:off x="9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6" name="Google Shape;546;p20"/>
            <p:cNvSpPr txBox="1"/>
            <p:nvPr/>
          </p:nvSpPr>
          <p:spPr>
            <a:xfrm>
              <a:off x="9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7" name="Google Shape;547;p20"/>
            <p:cNvSpPr txBox="1"/>
            <p:nvPr/>
          </p:nvSpPr>
          <p:spPr>
            <a:xfrm>
              <a:off x="871" y="2743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20"/>
            <p:cNvSpPr txBox="1"/>
            <p:nvPr/>
          </p:nvSpPr>
          <p:spPr>
            <a:xfrm>
              <a:off x="871" y="2788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20"/>
            <p:cNvSpPr/>
            <p:nvPr/>
          </p:nvSpPr>
          <p:spPr>
            <a:xfrm>
              <a:off x="612" y="2523"/>
              <a:ext cx="771" cy="772"/>
            </a:xfrm>
            <a:custGeom>
              <a:avLst/>
              <a:gdLst/>
              <a:ahLst/>
              <a:cxnLst/>
              <a:rect l="l" t="t" r="r" b="b"/>
              <a:pathLst>
                <a:path w="1542" h="1544" extrusionOk="0">
                  <a:moveTo>
                    <a:pt x="1487" y="57"/>
                  </a:moveTo>
                  <a:lnTo>
                    <a:pt x="1473" y="44"/>
                  </a:lnTo>
                  <a:lnTo>
                    <a:pt x="1458" y="32"/>
                  </a:lnTo>
                  <a:lnTo>
                    <a:pt x="1441" y="23"/>
                  </a:lnTo>
                  <a:lnTo>
                    <a:pt x="1424" y="14"/>
                  </a:lnTo>
                  <a:lnTo>
                    <a:pt x="1408" y="8"/>
                  </a:lnTo>
                  <a:lnTo>
                    <a:pt x="1389" y="3"/>
                  </a:lnTo>
                  <a:lnTo>
                    <a:pt x="1371" y="2"/>
                  </a:lnTo>
                  <a:lnTo>
                    <a:pt x="1352" y="0"/>
                  </a:lnTo>
                  <a:lnTo>
                    <a:pt x="191" y="0"/>
                  </a:lnTo>
                  <a:lnTo>
                    <a:pt x="153" y="5"/>
                  </a:lnTo>
                  <a:lnTo>
                    <a:pt x="116" y="15"/>
                  </a:lnTo>
                  <a:lnTo>
                    <a:pt x="84" y="32"/>
                  </a:lnTo>
                  <a:lnTo>
                    <a:pt x="57" y="57"/>
                  </a:lnTo>
                  <a:lnTo>
                    <a:pt x="32" y="84"/>
                  </a:lnTo>
                  <a:lnTo>
                    <a:pt x="15" y="116"/>
                  </a:lnTo>
                  <a:lnTo>
                    <a:pt x="5" y="153"/>
                  </a:lnTo>
                  <a:lnTo>
                    <a:pt x="0" y="191"/>
                  </a:lnTo>
                  <a:lnTo>
                    <a:pt x="0" y="732"/>
                  </a:lnTo>
                  <a:lnTo>
                    <a:pt x="92" y="732"/>
                  </a:lnTo>
                  <a:lnTo>
                    <a:pt x="92" y="191"/>
                  </a:lnTo>
                  <a:lnTo>
                    <a:pt x="93" y="171"/>
                  </a:lnTo>
                  <a:lnTo>
                    <a:pt x="99" y="153"/>
                  </a:lnTo>
                  <a:lnTo>
                    <a:pt x="109" y="136"/>
                  </a:lnTo>
                  <a:lnTo>
                    <a:pt x="121" y="121"/>
                  </a:lnTo>
                  <a:lnTo>
                    <a:pt x="128" y="113"/>
                  </a:lnTo>
                  <a:lnTo>
                    <a:pt x="136" y="109"/>
                  </a:lnTo>
                  <a:lnTo>
                    <a:pt x="144" y="102"/>
                  </a:lnTo>
                  <a:lnTo>
                    <a:pt x="153" y="99"/>
                  </a:lnTo>
                  <a:lnTo>
                    <a:pt x="162" y="96"/>
                  </a:lnTo>
                  <a:lnTo>
                    <a:pt x="171" y="93"/>
                  </a:lnTo>
                  <a:lnTo>
                    <a:pt x="180" y="92"/>
                  </a:lnTo>
                  <a:lnTo>
                    <a:pt x="191" y="92"/>
                  </a:lnTo>
                  <a:lnTo>
                    <a:pt x="1352" y="92"/>
                  </a:lnTo>
                  <a:lnTo>
                    <a:pt x="1362" y="92"/>
                  </a:lnTo>
                  <a:lnTo>
                    <a:pt x="1372" y="93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2"/>
                  </a:lnTo>
                  <a:lnTo>
                    <a:pt x="1408" y="109"/>
                  </a:lnTo>
                  <a:lnTo>
                    <a:pt x="1415" y="113"/>
                  </a:lnTo>
                  <a:lnTo>
                    <a:pt x="1423" y="121"/>
                  </a:lnTo>
                  <a:lnTo>
                    <a:pt x="1435" y="136"/>
                  </a:lnTo>
                  <a:lnTo>
                    <a:pt x="1444" y="153"/>
                  </a:lnTo>
                  <a:lnTo>
                    <a:pt x="1450" y="171"/>
                  </a:lnTo>
                  <a:lnTo>
                    <a:pt x="1452" y="191"/>
                  </a:lnTo>
                  <a:lnTo>
                    <a:pt x="1452" y="1354"/>
                  </a:lnTo>
                  <a:lnTo>
                    <a:pt x="1450" y="1374"/>
                  </a:lnTo>
                  <a:lnTo>
                    <a:pt x="1444" y="1393"/>
                  </a:lnTo>
                  <a:lnTo>
                    <a:pt x="1435" y="1409"/>
                  </a:lnTo>
                  <a:lnTo>
                    <a:pt x="1423" y="1425"/>
                  </a:lnTo>
                  <a:lnTo>
                    <a:pt x="1408" y="1437"/>
                  </a:lnTo>
                  <a:lnTo>
                    <a:pt x="1391" y="1446"/>
                  </a:lnTo>
                  <a:lnTo>
                    <a:pt x="1372" y="1452"/>
                  </a:lnTo>
                  <a:lnTo>
                    <a:pt x="1352" y="1454"/>
                  </a:lnTo>
                  <a:lnTo>
                    <a:pt x="191" y="1454"/>
                  </a:lnTo>
                  <a:lnTo>
                    <a:pt x="180" y="1454"/>
                  </a:lnTo>
                  <a:lnTo>
                    <a:pt x="171" y="1452"/>
                  </a:lnTo>
                  <a:lnTo>
                    <a:pt x="162" y="1449"/>
                  </a:lnTo>
                  <a:lnTo>
                    <a:pt x="153" y="1446"/>
                  </a:lnTo>
                  <a:lnTo>
                    <a:pt x="144" y="1442"/>
                  </a:lnTo>
                  <a:lnTo>
                    <a:pt x="136" y="1437"/>
                  </a:lnTo>
                  <a:lnTo>
                    <a:pt x="128" y="1431"/>
                  </a:lnTo>
                  <a:lnTo>
                    <a:pt x="121" y="1425"/>
                  </a:lnTo>
                  <a:lnTo>
                    <a:pt x="109" y="1409"/>
                  </a:lnTo>
                  <a:lnTo>
                    <a:pt x="99" y="1393"/>
                  </a:lnTo>
                  <a:lnTo>
                    <a:pt x="93" y="1374"/>
                  </a:lnTo>
                  <a:lnTo>
                    <a:pt x="92" y="1354"/>
                  </a:lnTo>
                  <a:lnTo>
                    <a:pt x="92" y="732"/>
                  </a:lnTo>
                  <a:lnTo>
                    <a:pt x="0" y="732"/>
                  </a:lnTo>
                  <a:lnTo>
                    <a:pt x="0" y="1354"/>
                  </a:lnTo>
                  <a:lnTo>
                    <a:pt x="2" y="1373"/>
                  </a:lnTo>
                  <a:lnTo>
                    <a:pt x="3" y="1391"/>
                  </a:lnTo>
                  <a:lnTo>
                    <a:pt x="8" y="1409"/>
                  </a:lnTo>
                  <a:lnTo>
                    <a:pt x="15" y="1426"/>
                  </a:lnTo>
                  <a:lnTo>
                    <a:pt x="23" y="1443"/>
                  </a:lnTo>
                  <a:lnTo>
                    <a:pt x="32" y="1460"/>
                  </a:lnTo>
                  <a:lnTo>
                    <a:pt x="44" y="1475"/>
                  </a:lnTo>
                  <a:lnTo>
                    <a:pt x="57" y="1489"/>
                  </a:lnTo>
                  <a:lnTo>
                    <a:pt x="70" y="1501"/>
                  </a:lnTo>
                  <a:lnTo>
                    <a:pt x="86" y="1512"/>
                  </a:lnTo>
                  <a:lnTo>
                    <a:pt x="101" y="1521"/>
                  </a:lnTo>
                  <a:lnTo>
                    <a:pt x="118" y="1530"/>
                  </a:lnTo>
                  <a:lnTo>
                    <a:pt x="136" y="1536"/>
                  </a:lnTo>
                  <a:lnTo>
                    <a:pt x="154" y="1541"/>
                  </a:lnTo>
                  <a:lnTo>
                    <a:pt x="173" y="1542"/>
                  </a:lnTo>
                  <a:lnTo>
                    <a:pt x="191" y="1544"/>
                  </a:lnTo>
                  <a:lnTo>
                    <a:pt x="1352" y="1544"/>
                  </a:lnTo>
                  <a:lnTo>
                    <a:pt x="1371" y="1542"/>
                  </a:lnTo>
                  <a:lnTo>
                    <a:pt x="1389" y="1541"/>
                  </a:lnTo>
                  <a:lnTo>
                    <a:pt x="1408" y="1536"/>
                  </a:lnTo>
                  <a:lnTo>
                    <a:pt x="1424" y="1530"/>
                  </a:lnTo>
                  <a:lnTo>
                    <a:pt x="1441" y="1521"/>
                  </a:lnTo>
                  <a:lnTo>
                    <a:pt x="1458" y="1512"/>
                  </a:lnTo>
                  <a:lnTo>
                    <a:pt x="1473" y="1501"/>
                  </a:lnTo>
                  <a:lnTo>
                    <a:pt x="1487" y="1489"/>
                  </a:lnTo>
                  <a:lnTo>
                    <a:pt x="1499" y="1475"/>
                  </a:lnTo>
                  <a:lnTo>
                    <a:pt x="1510" y="1460"/>
                  </a:lnTo>
                  <a:lnTo>
                    <a:pt x="1519" y="1443"/>
                  </a:lnTo>
                  <a:lnTo>
                    <a:pt x="1528" y="1426"/>
                  </a:lnTo>
                  <a:lnTo>
                    <a:pt x="1534" y="1409"/>
                  </a:lnTo>
                  <a:lnTo>
                    <a:pt x="1539" y="1391"/>
                  </a:lnTo>
                  <a:lnTo>
                    <a:pt x="1540" y="1373"/>
                  </a:lnTo>
                  <a:lnTo>
                    <a:pt x="1542" y="1354"/>
                  </a:lnTo>
                  <a:lnTo>
                    <a:pt x="1542" y="191"/>
                  </a:lnTo>
                  <a:lnTo>
                    <a:pt x="1540" y="173"/>
                  </a:lnTo>
                  <a:lnTo>
                    <a:pt x="1539" y="154"/>
                  </a:lnTo>
                  <a:lnTo>
                    <a:pt x="1534" y="136"/>
                  </a:lnTo>
                  <a:lnTo>
                    <a:pt x="1528" y="118"/>
                  </a:lnTo>
                  <a:lnTo>
                    <a:pt x="1519" y="101"/>
                  </a:lnTo>
                  <a:lnTo>
                    <a:pt x="1510" y="86"/>
                  </a:lnTo>
                  <a:lnTo>
                    <a:pt x="1499" y="70"/>
                  </a:lnTo>
                  <a:lnTo>
                    <a:pt x="1487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0" name="Google Shape;550;p20"/>
          <p:cNvGrpSpPr/>
          <p:nvPr/>
        </p:nvGrpSpPr>
        <p:grpSpPr>
          <a:xfrm>
            <a:off x="3017837" y="3684587"/>
            <a:ext cx="1223962" cy="1225550"/>
            <a:chOff x="612" y="2523"/>
            <a:chExt cx="771" cy="772"/>
          </a:xfrm>
        </p:grpSpPr>
        <p:sp>
          <p:nvSpPr>
            <p:cNvPr id="551" name="Google Shape;551;p20"/>
            <p:cNvSpPr/>
            <p:nvPr/>
          </p:nvSpPr>
          <p:spPr>
            <a:xfrm>
              <a:off x="612" y="2523"/>
              <a:ext cx="771" cy="77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2" name="Google Shape;552;p20"/>
            <p:cNvSpPr/>
            <p:nvPr/>
          </p:nvSpPr>
          <p:spPr>
            <a:xfrm>
              <a:off x="647" y="2556"/>
              <a:ext cx="716" cy="719"/>
            </a:xfrm>
            <a:custGeom>
              <a:avLst/>
              <a:gdLst/>
              <a:ahLst/>
              <a:cxnLst/>
              <a:rect l="l" t="t" r="r" b="b"/>
              <a:pathLst>
                <a:path w="1432" h="1438" extrusionOk="0">
                  <a:moveTo>
                    <a:pt x="1287" y="1438"/>
                  </a:moveTo>
                  <a:lnTo>
                    <a:pt x="1316" y="1435"/>
                  </a:lnTo>
                  <a:lnTo>
                    <a:pt x="1344" y="1426"/>
                  </a:lnTo>
                  <a:lnTo>
                    <a:pt x="1368" y="1414"/>
                  </a:lnTo>
                  <a:lnTo>
                    <a:pt x="1389" y="1395"/>
                  </a:lnTo>
                  <a:lnTo>
                    <a:pt x="1408" y="1374"/>
                  </a:lnTo>
                  <a:lnTo>
                    <a:pt x="1420" y="1350"/>
                  </a:lnTo>
                  <a:lnTo>
                    <a:pt x="1429" y="1322"/>
                  </a:lnTo>
                  <a:lnTo>
                    <a:pt x="1432" y="1293"/>
                  </a:lnTo>
                  <a:lnTo>
                    <a:pt x="1432" y="145"/>
                  </a:lnTo>
                  <a:lnTo>
                    <a:pt x="1429" y="116"/>
                  </a:lnTo>
                  <a:lnTo>
                    <a:pt x="1420" y="88"/>
                  </a:lnTo>
                  <a:lnTo>
                    <a:pt x="1408" y="64"/>
                  </a:lnTo>
                  <a:lnTo>
                    <a:pt x="1389" y="43"/>
                  </a:lnTo>
                  <a:lnTo>
                    <a:pt x="1368" y="24"/>
                  </a:lnTo>
                  <a:lnTo>
                    <a:pt x="1344" y="12"/>
                  </a:lnTo>
                  <a:lnTo>
                    <a:pt x="1316" y="3"/>
                  </a:lnTo>
                  <a:lnTo>
                    <a:pt x="1287" y="0"/>
                  </a:lnTo>
                  <a:lnTo>
                    <a:pt x="145" y="0"/>
                  </a:lnTo>
                  <a:lnTo>
                    <a:pt x="116" y="3"/>
                  </a:lnTo>
                  <a:lnTo>
                    <a:pt x="89" y="12"/>
                  </a:lnTo>
                  <a:lnTo>
                    <a:pt x="64" y="24"/>
                  </a:lnTo>
                  <a:lnTo>
                    <a:pt x="43" y="43"/>
                  </a:lnTo>
                  <a:lnTo>
                    <a:pt x="25" y="64"/>
                  </a:lnTo>
                  <a:lnTo>
                    <a:pt x="13" y="88"/>
                  </a:lnTo>
                  <a:lnTo>
                    <a:pt x="3" y="116"/>
                  </a:lnTo>
                  <a:lnTo>
                    <a:pt x="0" y="145"/>
                  </a:lnTo>
                  <a:lnTo>
                    <a:pt x="0" y="1293"/>
                  </a:lnTo>
                  <a:lnTo>
                    <a:pt x="3" y="1322"/>
                  </a:lnTo>
                  <a:lnTo>
                    <a:pt x="13" y="1350"/>
                  </a:lnTo>
                  <a:lnTo>
                    <a:pt x="25" y="1374"/>
                  </a:lnTo>
                  <a:lnTo>
                    <a:pt x="43" y="1395"/>
                  </a:lnTo>
                  <a:lnTo>
                    <a:pt x="64" y="1414"/>
                  </a:lnTo>
                  <a:lnTo>
                    <a:pt x="89" y="1426"/>
                  </a:lnTo>
                  <a:lnTo>
                    <a:pt x="116" y="1435"/>
                  </a:lnTo>
                  <a:lnTo>
                    <a:pt x="145" y="1438"/>
                  </a:lnTo>
                  <a:lnTo>
                    <a:pt x="1287" y="143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p20"/>
            <p:cNvSpPr/>
            <p:nvPr/>
          </p:nvSpPr>
          <p:spPr>
            <a:xfrm>
              <a:off x="714" y="2632"/>
              <a:ext cx="573" cy="478"/>
            </a:xfrm>
            <a:custGeom>
              <a:avLst/>
              <a:gdLst/>
              <a:ahLst/>
              <a:cxnLst/>
              <a:rect l="l" t="t" r="r" b="b"/>
              <a:pathLst>
                <a:path w="1148" h="957" extrusionOk="0">
                  <a:moveTo>
                    <a:pt x="934" y="0"/>
                  </a:moveTo>
                  <a:lnTo>
                    <a:pt x="194" y="0"/>
                  </a:lnTo>
                  <a:lnTo>
                    <a:pt x="0" y="398"/>
                  </a:lnTo>
                  <a:lnTo>
                    <a:pt x="132" y="398"/>
                  </a:lnTo>
                  <a:lnTo>
                    <a:pt x="132" y="952"/>
                  </a:lnTo>
                  <a:lnTo>
                    <a:pt x="1001" y="957"/>
                  </a:lnTo>
                  <a:lnTo>
                    <a:pt x="1001" y="398"/>
                  </a:lnTo>
                  <a:lnTo>
                    <a:pt x="1148" y="398"/>
                  </a:lnTo>
                  <a:lnTo>
                    <a:pt x="9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20"/>
            <p:cNvSpPr txBox="1"/>
            <p:nvPr/>
          </p:nvSpPr>
          <p:spPr>
            <a:xfrm>
              <a:off x="649" y="3105"/>
              <a:ext cx="706" cy="12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20"/>
            <p:cNvSpPr txBox="1"/>
            <p:nvPr/>
          </p:nvSpPr>
          <p:spPr>
            <a:xfrm>
              <a:off x="646" y="3139"/>
              <a:ext cx="727" cy="1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20"/>
            <p:cNvSpPr txBox="1"/>
            <p:nvPr/>
          </p:nvSpPr>
          <p:spPr>
            <a:xfrm>
              <a:off x="870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20"/>
            <p:cNvSpPr txBox="1"/>
            <p:nvPr/>
          </p:nvSpPr>
          <p:spPr>
            <a:xfrm>
              <a:off x="870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20"/>
            <p:cNvSpPr txBox="1"/>
            <p:nvPr/>
          </p:nvSpPr>
          <p:spPr>
            <a:xfrm>
              <a:off x="833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p20"/>
            <p:cNvSpPr txBox="1"/>
            <p:nvPr/>
          </p:nvSpPr>
          <p:spPr>
            <a:xfrm>
              <a:off x="833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0" name="Google Shape;560;p20"/>
            <p:cNvSpPr txBox="1"/>
            <p:nvPr/>
          </p:nvSpPr>
          <p:spPr>
            <a:xfrm>
              <a:off x="1132" y="2944"/>
              <a:ext cx="26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20"/>
            <p:cNvSpPr txBox="1"/>
            <p:nvPr/>
          </p:nvSpPr>
          <p:spPr>
            <a:xfrm>
              <a:off x="1132" y="2995"/>
              <a:ext cx="26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2" name="Google Shape;562;p20"/>
            <p:cNvSpPr txBox="1"/>
            <p:nvPr/>
          </p:nvSpPr>
          <p:spPr>
            <a:xfrm>
              <a:off x="1093" y="2944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3" name="Google Shape;563;p20"/>
            <p:cNvSpPr txBox="1"/>
            <p:nvPr/>
          </p:nvSpPr>
          <p:spPr>
            <a:xfrm>
              <a:off x="1093" y="2995"/>
              <a:ext cx="28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20"/>
            <p:cNvSpPr txBox="1"/>
            <p:nvPr/>
          </p:nvSpPr>
          <p:spPr>
            <a:xfrm>
              <a:off x="840" y="2598"/>
              <a:ext cx="52" cy="1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5" name="Google Shape;565;p20"/>
            <p:cNvSpPr txBox="1"/>
            <p:nvPr/>
          </p:nvSpPr>
          <p:spPr>
            <a:xfrm>
              <a:off x="830" y="2587"/>
              <a:ext cx="71" cy="2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6" name="Google Shape;566;p20"/>
            <p:cNvSpPr txBox="1"/>
            <p:nvPr/>
          </p:nvSpPr>
          <p:spPr>
            <a:xfrm>
              <a:off x="948" y="2956"/>
              <a:ext cx="93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20"/>
            <p:cNvSpPr txBox="1"/>
            <p:nvPr/>
          </p:nvSpPr>
          <p:spPr>
            <a:xfrm>
              <a:off x="967" y="2975"/>
              <a:ext cx="53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p20"/>
            <p:cNvSpPr/>
            <p:nvPr/>
          </p:nvSpPr>
          <p:spPr>
            <a:xfrm>
              <a:off x="1006" y="3048"/>
              <a:ext cx="20" cy="21"/>
            </a:xfrm>
            <a:custGeom>
              <a:avLst/>
              <a:gdLst/>
              <a:ahLst/>
              <a:cxnLst/>
              <a:rect l="l" t="t" r="r" b="b"/>
              <a:pathLst>
                <a:path w="41" h="42" extrusionOk="0">
                  <a:moveTo>
                    <a:pt x="21" y="42"/>
                  </a:moveTo>
                  <a:lnTo>
                    <a:pt x="29" y="40"/>
                  </a:lnTo>
                  <a:lnTo>
                    <a:pt x="35" y="35"/>
                  </a:lnTo>
                  <a:lnTo>
                    <a:pt x="40" y="29"/>
                  </a:lnTo>
                  <a:lnTo>
                    <a:pt x="41" y="22"/>
                  </a:lnTo>
                  <a:lnTo>
                    <a:pt x="40" y="12"/>
                  </a:lnTo>
                  <a:lnTo>
                    <a:pt x="35" y="6"/>
                  </a:lnTo>
                  <a:lnTo>
                    <a:pt x="29" y="2"/>
                  </a:lnTo>
                  <a:lnTo>
                    <a:pt x="21" y="0"/>
                  </a:lnTo>
                  <a:lnTo>
                    <a:pt x="12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2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2" y="40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20"/>
            <p:cNvSpPr/>
            <p:nvPr/>
          </p:nvSpPr>
          <p:spPr>
            <a:xfrm>
              <a:off x="675" y="2964"/>
              <a:ext cx="90" cy="151"/>
            </a:xfrm>
            <a:custGeom>
              <a:avLst/>
              <a:gdLst/>
              <a:ahLst/>
              <a:cxnLst/>
              <a:rect l="l" t="t" r="r" b="b"/>
              <a:pathLst>
                <a:path w="181" h="303" extrusionOk="0">
                  <a:moveTo>
                    <a:pt x="181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5" y="26"/>
                  </a:lnTo>
                  <a:lnTo>
                    <a:pt x="141" y="15"/>
                  </a:lnTo>
                  <a:lnTo>
                    <a:pt x="126" y="8"/>
                  </a:lnTo>
                  <a:lnTo>
                    <a:pt x="109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8" y="26"/>
                  </a:lnTo>
                  <a:lnTo>
                    <a:pt x="16" y="40"/>
                  </a:lnTo>
                  <a:lnTo>
                    <a:pt x="8" y="55"/>
                  </a:lnTo>
                  <a:lnTo>
                    <a:pt x="2" y="72"/>
                  </a:lnTo>
                  <a:lnTo>
                    <a:pt x="0" y="90"/>
                  </a:lnTo>
                  <a:lnTo>
                    <a:pt x="2" y="106"/>
                  </a:lnTo>
                  <a:lnTo>
                    <a:pt x="6" y="121"/>
                  </a:lnTo>
                  <a:lnTo>
                    <a:pt x="13" y="135"/>
                  </a:lnTo>
                  <a:lnTo>
                    <a:pt x="20" y="147"/>
                  </a:lnTo>
                  <a:lnTo>
                    <a:pt x="31" y="158"/>
                  </a:lnTo>
                  <a:lnTo>
                    <a:pt x="42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2" y="303"/>
                  </a:lnTo>
                  <a:lnTo>
                    <a:pt x="112" y="177"/>
                  </a:lnTo>
                  <a:lnTo>
                    <a:pt x="126" y="173"/>
                  </a:lnTo>
                  <a:lnTo>
                    <a:pt x="139" y="165"/>
                  </a:lnTo>
                  <a:lnTo>
                    <a:pt x="152" y="158"/>
                  </a:lnTo>
                  <a:lnTo>
                    <a:pt x="161" y="147"/>
                  </a:lnTo>
                  <a:lnTo>
                    <a:pt x="170" y="135"/>
                  </a:lnTo>
                  <a:lnTo>
                    <a:pt x="176" y="121"/>
                  </a:lnTo>
                  <a:lnTo>
                    <a:pt x="179" y="106"/>
                  </a:lnTo>
                  <a:lnTo>
                    <a:pt x="181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20"/>
            <p:cNvSpPr/>
            <p:nvPr/>
          </p:nvSpPr>
          <p:spPr>
            <a:xfrm>
              <a:off x="1232" y="2964"/>
              <a:ext cx="91" cy="151"/>
            </a:xfrm>
            <a:custGeom>
              <a:avLst/>
              <a:gdLst/>
              <a:ahLst/>
              <a:cxnLst/>
              <a:rect l="l" t="t" r="r" b="b"/>
              <a:pathLst>
                <a:path w="180" h="303" extrusionOk="0">
                  <a:moveTo>
                    <a:pt x="180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4" y="26"/>
                  </a:lnTo>
                  <a:lnTo>
                    <a:pt x="141" y="15"/>
                  </a:lnTo>
                  <a:lnTo>
                    <a:pt x="125" y="8"/>
                  </a:lnTo>
                  <a:lnTo>
                    <a:pt x="108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6" y="26"/>
                  </a:lnTo>
                  <a:lnTo>
                    <a:pt x="15" y="40"/>
                  </a:lnTo>
                  <a:lnTo>
                    <a:pt x="8" y="55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1" y="106"/>
                  </a:lnTo>
                  <a:lnTo>
                    <a:pt x="5" y="121"/>
                  </a:lnTo>
                  <a:lnTo>
                    <a:pt x="11" y="135"/>
                  </a:lnTo>
                  <a:lnTo>
                    <a:pt x="20" y="147"/>
                  </a:lnTo>
                  <a:lnTo>
                    <a:pt x="29" y="158"/>
                  </a:lnTo>
                  <a:lnTo>
                    <a:pt x="41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0" y="303"/>
                  </a:lnTo>
                  <a:lnTo>
                    <a:pt x="110" y="177"/>
                  </a:lnTo>
                  <a:lnTo>
                    <a:pt x="124" y="173"/>
                  </a:lnTo>
                  <a:lnTo>
                    <a:pt x="137" y="165"/>
                  </a:lnTo>
                  <a:lnTo>
                    <a:pt x="150" y="158"/>
                  </a:lnTo>
                  <a:lnTo>
                    <a:pt x="160" y="147"/>
                  </a:lnTo>
                  <a:lnTo>
                    <a:pt x="168" y="135"/>
                  </a:lnTo>
                  <a:lnTo>
                    <a:pt x="174" y="121"/>
                  </a:lnTo>
                  <a:lnTo>
                    <a:pt x="179" y="106"/>
                  </a:lnTo>
                  <a:lnTo>
                    <a:pt x="180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1" name="Google Shape;571;p20"/>
            <p:cNvSpPr txBox="1"/>
            <p:nvPr/>
          </p:nvSpPr>
          <p:spPr>
            <a:xfrm>
              <a:off x="645" y="3125"/>
              <a:ext cx="700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20"/>
            <p:cNvSpPr/>
            <p:nvPr/>
          </p:nvSpPr>
          <p:spPr>
            <a:xfrm>
              <a:off x="68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20"/>
            <p:cNvSpPr/>
            <p:nvPr/>
          </p:nvSpPr>
          <p:spPr>
            <a:xfrm>
              <a:off x="726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p20"/>
            <p:cNvSpPr/>
            <p:nvPr/>
          </p:nvSpPr>
          <p:spPr>
            <a:xfrm>
              <a:off x="774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5" name="Google Shape;575;p20"/>
            <p:cNvSpPr/>
            <p:nvPr/>
          </p:nvSpPr>
          <p:spPr>
            <a:xfrm>
              <a:off x="814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6" name="Google Shape;576;p20"/>
            <p:cNvSpPr/>
            <p:nvPr/>
          </p:nvSpPr>
          <p:spPr>
            <a:xfrm>
              <a:off x="860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20"/>
            <p:cNvSpPr/>
            <p:nvPr/>
          </p:nvSpPr>
          <p:spPr>
            <a:xfrm>
              <a:off x="901" y="3177"/>
              <a:ext cx="15" cy="16"/>
            </a:xfrm>
            <a:custGeom>
              <a:avLst/>
              <a:gdLst/>
              <a:ahLst/>
              <a:cxnLst/>
              <a:rect l="l" t="t" r="r" b="b"/>
              <a:pathLst>
                <a:path w="30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9" y="31"/>
                  </a:lnTo>
                  <a:lnTo>
                    <a:pt x="15" y="32"/>
                  </a:lnTo>
                  <a:lnTo>
                    <a:pt x="21" y="31"/>
                  </a:lnTo>
                  <a:lnTo>
                    <a:pt x="26" y="28"/>
                  </a:lnTo>
                  <a:lnTo>
                    <a:pt x="29" y="23"/>
                  </a:lnTo>
                  <a:lnTo>
                    <a:pt x="30" y="17"/>
                  </a:lnTo>
                  <a:lnTo>
                    <a:pt x="29" y="11"/>
                  </a:lnTo>
                  <a:lnTo>
                    <a:pt x="26" y="5"/>
                  </a:lnTo>
                  <a:lnTo>
                    <a:pt x="21" y="2"/>
                  </a:lnTo>
                  <a:lnTo>
                    <a:pt x="15" y="0"/>
                  </a:lnTo>
                  <a:lnTo>
                    <a:pt x="9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20"/>
            <p:cNvSpPr/>
            <p:nvPr/>
          </p:nvSpPr>
          <p:spPr>
            <a:xfrm>
              <a:off x="94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3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p20"/>
            <p:cNvSpPr/>
            <p:nvPr/>
          </p:nvSpPr>
          <p:spPr>
            <a:xfrm>
              <a:off x="98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0" name="Google Shape;580;p20"/>
            <p:cNvSpPr/>
            <p:nvPr/>
          </p:nvSpPr>
          <p:spPr>
            <a:xfrm>
              <a:off x="1033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1" name="Google Shape;581;p20"/>
            <p:cNvSpPr/>
            <p:nvPr/>
          </p:nvSpPr>
          <p:spPr>
            <a:xfrm>
              <a:off x="1073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p20"/>
            <p:cNvSpPr/>
            <p:nvPr/>
          </p:nvSpPr>
          <p:spPr>
            <a:xfrm>
              <a:off x="1121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3" name="Google Shape;583;p20"/>
            <p:cNvSpPr/>
            <p:nvPr/>
          </p:nvSpPr>
          <p:spPr>
            <a:xfrm>
              <a:off x="1161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9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4" name="Google Shape;584;p20"/>
            <p:cNvSpPr/>
            <p:nvPr/>
          </p:nvSpPr>
          <p:spPr>
            <a:xfrm>
              <a:off x="120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5" name="Google Shape;585;p20"/>
            <p:cNvSpPr/>
            <p:nvPr/>
          </p:nvSpPr>
          <p:spPr>
            <a:xfrm>
              <a:off x="124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6" name="Google Shape;586;p20"/>
            <p:cNvSpPr/>
            <p:nvPr/>
          </p:nvSpPr>
          <p:spPr>
            <a:xfrm>
              <a:off x="129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7" name="Google Shape;587;p20"/>
            <p:cNvSpPr/>
            <p:nvPr/>
          </p:nvSpPr>
          <p:spPr>
            <a:xfrm>
              <a:off x="68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p20"/>
            <p:cNvSpPr/>
            <p:nvPr/>
          </p:nvSpPr>
          <p:spPr>
            <a:xfrm>
              <a:off x="774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20"/>
            <p:cNvSpPr/>
            <p:nvPr/>
          </p:nvSpPr>
          <p:spPr>
            <a:xfrm>
              <a:off x="860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p20"/>
            <p:cNvSpPr/>
            <p:nvPr/>
          </p:nvSpPr>
          <p:spPr>
            <a:xfrm>
              <a:off x="94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20"/>
            <p:cNvSpPr/>
            <p:nvPr/>
          </p:nvSpPr>
          <p:spPr>
            <a:xfrm>
              <a:off x="1033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p20"/>
            <p:cNvSpPr/>
            <p:nvPr/>
          </p:nvSpPr>
          <p:spPr>
            <a:xfrm>
              <a:off x="1121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3" name="Google Shape;593;p20"/>
            <p:cNvSpPr/>
            <p:nvPr/>
          </p:nvSpPr>
          <p:spPr>
            <a:xfrm>
              <a:off x="120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4" name="Google Shape;594;p20"/>
            <p:cNvSpPr/>
            <p:nvPr/>
          </p:nvSpPr>
          <p:spPr>
            <a:xfrm>
              <a:off x="129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20"/>
            <p:cNvSpPr/>
            <p:nvPr/>
          </p:nvSpPr>
          <p:spPr>
            <a:xfrm>
              <a:off x="1056" y="2695"/>
              <a:ext cx="86" cy="146"/>
            </a:xfrm>
            <a:custGeom>
              <a:avLst/>
              <a:gdLst/>
              <a:ahLst/>
              <a:cxnLst/>
              <a:rect l="l" t="t" r="r" b="b"/>
              <a:pathLst>
                <a:path w="173" h="292" extrusionOk="0">
                  <a:moveTo>
                    <a:pt x="173" y="292"/>
                  </a:moveTo>
                  <a:lnTo>
                    <a:pt x="173" y="76"/>
                  </a:lnTo>
                  <a:lnTo>
                    <a:pt x="90" y="0"/>
                  </a:lnTo>
                  <a:lnTo>
                    <a:pt x="0" y="76"/>
                  </a:lnTo>
                  <a:lnTo>
                    <a:pt x="0" y="292"/>
                  </a:lnTo>
                  <a:lnTo>
                    <a:pt x="173" y="2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20"/>
            <p:cNvSpPr txBox="1"/>
            <p:nvPr/>
          </p:nvSpPr>
          <p:spPr>
            <a:xfrm>
              <a:off x="11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20"/>
            <p:cNvSpPr txBox="1"/>
            <p:nvPr/>
          </p:nvSpPr>
          <p:spPr>
            <a:xfrm>
              <a:off x="11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p20"/>
            <p:cNvSpPr txBox="1"/>
            <p:nvPr/>
          </p:nvSpPr>
          <p:spPr>
            <a:xfrm>
              <a:off x="1071" y="2743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p20"/>
            <p:cNvSpPr txBox="1"/>
            <p:nvPr/>
          </p:nvSpPr>
          <p:spPr>
            <a:xfrm>
              <a:off x="1071" y="2788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20"/>
            <p:cNvSpPr/>
            <p:nvPr/>
          </p:nvSpPr>
          <p:spPr>
            <a:xfrm>
              <a:off x="856" y="2697"/>
              <a:ext cx="85" cy="144"/>
            </a:xfrm>
            <a:custGeom>
              <a:avLst/>
              <a:gdLst/>
              <a:ahLst/>
              <a:cxnLst/>
              <a:rect l="l" t="t" r="r" b="b"/>
              <a:pathLst>
                <a:path w="171" h="287" extrusionOk="0">
                  <a:moveTo>
                    <a:pt x="171" y="287"/>
                  </a:moveTo>
                  <a:lnTo>
                    <a:pt x="171" y="71"/>
                  </a:lnTo>
                  <a:lnTo>
                    <a:pt x="90" y="0"/>
                  </a:lnTo>
                  <a:lnTo>
                    <a:pt x="0" y="71"/>
                  </a:lnTo>
                  <a:lnTo>
                    <a:pt x="0" y="287"/>
                  </a:lnTo>
                  <a:lnTo>
                    <a:pt x="171" y="2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20"/>
            <p:cNvSpPr txBox="1"/>
            <p:nvPr/>
          </p:nvSpPr>
          <p:spPr>
            <a:xfrm>
              <a:off x="9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2" name="Google Shape;602;p20"/>
            <p:cNvSpPr txBox="1"/>
            <p:nvPr/>
          </p:nvSpPr>
          <p:spPr>
            <a:xfrm>
              <a:off x="9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3" name="Google Shape;603;p20"/>
            <p:cNvSpPr txBox="1"/>
            <p:nvPr/>
          </p:nvSpPr>
          <p:spPr>
            <a:xfrm>
              <a:off x="871" y="2743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20"/>
            <p:cNvSpPr txBox="1"/>
            <p:nvPr/>
          </p:nvSpPr>
          <p:spPr>
            <a:xfrm>
              <a:off x="871" y="2788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20"/>
            <p:cNvSpPr/>
            <p:nvPr/>
          </p:nvSpPr>
          <p:spPr>
            <a:xfrm>
              <a:off x="612" y="2523"/>
              <a:ext cx="771" cy="772"/>
            </a:xfrm>
            <a:custGeom>
              <a:avLst/>
              <a:gdLst/>
              <a:ahLst/>
              <a:cxnLst/>
              <a:rect l="l" t="t" r="r" b="b"/>
              <a:pathLst>
                <a:path w="1542" h="1544" extrusionOk="0">
                  <a:moveTo>
                    <a:pt x="1487" y="57"/>
                  </a:moveTo>
                  <a:lnTo>
                    <a:pt x="1473" y="44"/>
                  </a:lnTo>
                  <a:lnTo>
                    <a:pt x="1458" y="32"/>
                  </a:lnTo>
                  <a:lnTo>
                    <a:pt x="1441" y="23"/>
                  </a:lnTo>
                  <a:lnTo>
                    <a:pt x="1424" y="14"/>
                  </a:lnTo>
                  <a:lnTo>
                    <a:pt x="1408" y="8"/>
                  </a:lnTo>
                  <a:lnTo>
                    <a:pt x="1389" y="3"/>
                  </a:lnTo>
                  <a:lnTo>
                    <a:pt x="1371" y="2"/>
                  </a:lnTo>
                  <a:lnTo>
                    <a:pt x="1352" y="0"/>
                  </a:lnTo>
                  <a:lnTo>
                    <a:pt x="191" y="0"/>
                  </a:lnTo>
                  <a:lnTo>
                    <a:pt x="153" y="5"/>
                  </a:lnTo>
                  <a:lnTo>
                    <a:pt x="116" y="15"/>
                  </a:lnTo>
                  <a:lnTo>
                    <a:pt x="84" y="32"/>
                  </a:lnTo>
                  <a:lnTo>
                    <a:pt x="57" y="57"/>
                  </a:lnTo>
                  <a:lnTo>
                    <a:pt x="32" y="84"/>
                  </a:lnTo>
                  <a:lnTo>
                    <a:pt x="15" y="116"/>
                  </a:lnTo>
                  <a:lnTo>
                    <a:pt x="5" y="153"/>
                  </a:lnTo>
                  <a:lnTo>
                    <a:pt x="0" y="191"/>
                  </a:lnTo>
                  <a:lnTo>
                    <a:pt x="0" y="732"/>
                  </a:lnTo>
                  <a:lnTo>
                    <a:pt x="92" y="732"/>
                  </a:lnTo>
                  <a:lnTo>
                    <a:pt x="92" y="191"/>
                  </a:lnTo>
                  <a:lnTo>
                    <a:pt x="93" y="171"/>
                  </a:lnTo>
                  <a:lnTo>
                    <a:pt x="99" y="153"/>
                  </a:lnTo>
                  <a:lnTo>
                    <a:pt x="109" y="136"/>
                  </a:lnTo>
                  <a:lnTo>
                    <a:pt x="121" y="121"/>
                  </a:lnTo>
                  <a:lnTo>
                    <a:pt x="128" y="113"/>
                  </a:lnTo>
                  <a:lnTo>
                    <a:pt x="136" y="109"/>
                  </a:lnTo>
                  <a:lnTo>
                    <a:pt x="144" y="102"/>
                  </a:lnTo>
                  <a:lnTo>
                    <a:pt x="153" y="99"/>
                  </a:lnTo>
                  <a:lnTo>
                    <a:pt x="162" y="96"/>
                  </a:lnTo>
                  <a:lnTo>
                    <a:pt x="171" y="93"/>
                  </a:lnTo>
                  <a:lnTo>
                    <a:pt x="180" y="92"/>
                  </a:lnTo>
                  <a:lnTo>
                    <a:pt x="191" y="92"/>
                  </a:lnTo>
                  <a:lnTo>
                    <a:pt x="1352" y="92"/>
                  </a:lnTo>
                  <a:lnTo>
                    <a:pt x="1362" y="92"/>
                  </a:lnTo>
                  <a:lnTo>
                    <a:pt x="1372" y="93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2"/>
                  </a:lnTo>
                  <a:lnTo>
                    <a:pt x="1408" y="109"/>
                  </a:lnTo>
                  <a:lnTo>
                    <a:pt x="1415" y="113"/>
                  </a:lnTo>
                  <a:lnTo>
                    <a:pt x="1423" y="121"/>
                  </a:lnTo>
                  <a:lnTo>
                    <a:pt x="1435" y="136"/>
                  </a:lnTo>
                  <a:lnTo>
                    <a:pt x="1444" y="153"/>
                  </a:lnTo>
                  <a:lnTo>
                    <a:pt x="1450" y="171"/>
                  </a:lnTo>
                  <a:lnTo>
                    <a:pt x="1452" y="191"/>
                  </a:lnTo>
                  <a:lnTo>
                    <a:pt x="1452" y="1354"/>
                  </a:lnTo>
                  <a:lnTo>
                    <a:pt x="1450" y="1374"/>
                  </a:lnTo>
                  <a:lnTo>
                    <a:pt x="1444" y="1393"/>
                  </a:lnTo>
                  <a:lnTo>
                    <a:pt x="1435" y="1409"/>
                  </a:lnTo>
                  <a:lnTo>
                    <a:pt x="1423" y="1425"/>
                  </a:lnTo>
                  <a:lnTo>
                    <a:pt x="1408" y="1437"/>
                  </a:lnTo>
                  <a:lnTo>
                    <a:pt x="1391" y="1446"/>
                  </a:lnTo>
                  <a:lnTo>
                    <a:pt x="1372" y="1452"/>
                  </a:lnTo>
                  <a:lnTo>
                    <a:pt x="1352" y="1454"/>
                  </a:lnTo>
                  <a:lnTo>
                    <a:pt x="191" y="1454"/>
                  </a:lnTo>
                  <a:lnTo>
                    <a:pt x="180" y="1454"/>
                  </a:lnTo>
                  <a:lnTo>
                    <a:pt x="171" y="1452"/>
                  </a:lnTo>
                  <a:lnTo>
                    <a:pt x="162" y="1449"/>
                  </a:lnTo>
                  <a:lnTo>
                    <a:pt x="153" y="1446"/>
                  </a:lnTo>
                  <a:lnTo>
                    <a:pt x="144" y="1442"/>
                  </a:lnTo>
                  <a:lnTo>
                    <a:pt x="136" y="1437"/>
                  </a:lnTo>
                  <a:lnTo>
                    <a:pt x="128" y="1431"/>
                  </a:lnTo>
                  <a:lnTo>
                    <a:pt x="121" y="1425"/>
                  </a:lnTo>
                  <a:lnTo>
                    <a:pt x="109" y="1409"/>
                  </a:lnTo>
                  <a:lnTo>
                    <a:pt x="99" y="1393"/>
                  </a:lnTo>
                  <a:lnTo>
                    <a:pt x="93" y="1374"/>
                  </a:lnTo>
                  <a:lnTo>
                    <a:pt x="92" y="1354"/>
                  </a:lnTo>
                  <a:lnTo>
                    <a:pt x="92" y="732"/>
                  </a:lnTo>
                  <a:lnTo>
                    <a:pt x="0" y="732"/>
                  </a:lnTo>
                  <a:lnTo>
                    <a:pt x="0" y="1354"/>
                  </a:lnTo>
                  <a:lnTo>
                    <a:pt x="2" y="1373"/>
                  </a:lnTo>
                  <a:lnTo>
                    <a:pt x="3" y="1391"/>
                  </a:lnTo>
                  <a:lnTo>
                    <a:pt x="8" y="1409"/>
                  </a:lnTo>
                  <a:lnTo>
                    <a:pt x="15" y="1426"/>
                  </a:lnTo>
                  <a:lnTo>
                    <a:pt x="23" y="1443"/>
                  </a:lnTo>
                  <a:lnTo>
                    <a:pt x="32" y="1460"/>
                  </a:lnTo>
                  <a:lnTo>
                    <a:pt x="44" y="1475"/>
                  </a:lnTo>
                  <a:lnTo>
                    <a:pt x="57" y="1489"/>
                  </a:lnTo>
                  <a:lnTo>
                    <a:pt x="70" y="1501"/>
                  </a:lnTo>
                  <a:lnTo>
                    <a:pt x="86" y="1512"/>
                  </a:lnTo>
                  <a:lnTo>
                    <a:pt x="101" y="1521"/>
                  </a:lnTo>
                  <a:lnTo>
                    <a:pt x="118" y="1530"/>
                  </a:lnTo>
                  <a:lnTo>
                    <a:pt x="136" y="1536"/>
                  </a:lnTo>
                  <a:lnTo>
                    <a:pt x="154" y="1541"/>
                  </a:lnTo>
                  <a:lnTo>
                    <a:pt x="173" y="1542"/>
                  </a:lnTo>
                  <a:lnTo>
                    <a:pt x="191" y="1544"/>
                  </a:lnTo>
                  <a:lnTo>
                    <a:pt x="1352" y="1544"/>
                  </a:lnTo>
                  <a:lnTo>
                    <a:pt x="1371" y="1542"/>
                  </a:lnTo>
                  <a:lnTo>
                    <a:pt x="1389" y="1541"/>
                  </a:lnTo>
                  <a:lnTo>
                    <a:pt x="1408" y="1536"/>
                  </a:lnTo>
                  <a:lnTo>
                    <a:pt x="1424" y="1530"/>
                  </a:lnTo>
                  <a:lnTo>
                    <a:pt x="1441" y="1521"/>
                  </a:lnTo>
                  <a:lnTo>
                    <a:pt x="1458" y="1512"/>
                  </a:lnTo>
                  <a:lnTo>
                    <a:pt x="1473" y="1501"/>
                  </a:lnTo>
                  <a:lnTo>
                    <a:pt x="1487" y="1489"/>
                  </a:lnTo>
                  <a:lnTo>
                    <a:pt x="1499" y="1475"/>
                  </a:lnTo>
                  <a:lnTo>
                    <a:pt x="1510" y="1460"/>
                  </a:lnTo>
                  <a:lnTo>
                    <a:pt x="1519" y="1443"/>
                  </a:lnTo>
                  <a:lnTo>
                    <a:pt x="1528" y="1426"/>
                  </a:lnTo>
                  <a:lnTo>
                    <a:pt x="1534" y="1409"/>
                  </a:lnTo>
                  <a:lnTo>
                    <a:pt x="1539" y="1391"/>
                  </a:lnTo>
                  <a:lnTo>
                    <a:pt x="1540" y="1373"/>
                  </a:lnTo>
                  <a:lnTo>
                    <a:pt x="1542" y="1354"/>
                  </a:lnTo>
                  <a:lnTo>
                    <a:pt x="1542" y="191"/>
                  </a:lnTo>
                  <a:lnTo>
                    <a:pt x="1540" y="173"/>
                  </a:lnTo>
                  <a:lnTo>
                    <a:pt x="1539" y="154"/>
                  </a:lnTo>
                  <a:lnTo>
                    <a:pt x="1534" y="136"/>
                  </a:lnTo>
                  <a:lnTo>
                    <a:pt x="1528" y="118"/>
                  </a:lnTo>
                  <a:lnTo>
                    <a:pt x="1519" y="101"/>
                  </a:lnTo>
                  <a:lnTo>
                    <a:pt x="1510" y="86"/>
                  </a:lnTo>
                  <a:lnTo>
                    <a:pt x="1499" y="70"/>
                  </a:lnTo>
                  <a:lnTo>
                    <a:pt x="1487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6" name="Google Shape;606;p20"/>
          <p:cNvGrpSpPr/>
          <p:nvPr/>
        </p:nvGrpSpPr>
        <p:grpSpPr>
          <a:xfrm>
            <a:off x="5003800" y="3684587"/>
            <a:ext cx="1223962" cy="1225550"/>
            <a:chOff x="612" y="2523"/>
            <a:chExt cx="771" cy="772"/>
          </a:xfrm>
        </p:grpSpPr>
        <p:sp>
          <p:nvSpPr>
            <p:cNvPr id="607" name="Google Shape;607;p20"/>
            <p:cNvSpPr/>
            <p:nvPr/>
          </p:nvSpPr>
          <p:spPr>
            <a:xfrm>
              <a:off x="612" y="2523"/>
              <a:ext cx="771" cy="77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20"/>
            <p:cNvSpPr/>
            <p:nvPr/>
          </p:nvSpPr>
          <p:spPr>
            <a:xfrm>
              <a:off x="647" y="2556"/>
              <a:ext cx="716" cy="719"/>
            </a:xfrm>
            <a:custGeom>
              <a:avLst/>
              <a:gdLst/>
              <a:ahLst/>
              <a:cxnLst/>
              <a:rect l="l" t="t" r="r" b="b"/>
              <a:pathLst>
                <a:path w="1432" h="1438" extrusionOk="0">
                  <a:moveTo>
                    <a:pt x="1287" y="1438"/>
                  </a:moveTo>
                  <a:lnTo>
                    <a:pt x="1316" y="1435"/>
                  </a:lnTo>
                  <a:lnTo>
                    <a:pt x="1344" y="1426"/>
                  </a:lnTo>
                  <a:lnTo>
                    <a:pt x="1368" y="1414"/>
                  </a:lnTo>
                  <a:lnTo>
                    <a:pt x="1389" y="1395"/>
                  </a:lnTo>
                  <a:lnTo>
                    <a:pt x="1408" y="1374"/>
                  </a:lnTo>
                  <a:lnTo>
                    <a:pt x="1420" y="1350"/>
                  </a:lnTo>
                  <a:lnTo>
                    <a:pt x="1429" y="1322"/>
                  </a:lnTo>
                  <a:lnTo>
                    <a:pt x="1432" y="1293"/>
                  </a:lnTo>
                  <a:lnTo>
                    <a:pt x="1432" y="145"/>
                  </a:lnTo>
                  <a:lnTo>
                    <a:pt x="1429" y="116"/>
                  </a:lnTo>
                  <a:lnTo>
                    <a:pt x="1420" y="88"/>
                  </a:lnTo>
                  <a:lnTo>
                    <a:pt x="1408" y="64"/>
                  </a:lnTo>
                  <a:lnTo>
                    <a:pt x="1389" y="43"/>
                  </a:lnTo>
                  <a:lnTo>
                    <a:pt x="1368" y="24"/>
                  </a:lnTo>
                  <a:lnTo>
                    <a:pt x="1344" y="12"/>
                  </a:lnTo>
                  <a:lnTo>
                    <a:pt x="1316" y="3"/>
                  </a:lnTo>
                  <a:lnTo>
                    <a:pt x="1287" y="0"/>
                  </a:lnTo>
                  <a:lnTo>
                    <a:pt x="145" y="0"/>
                  </a:lnTo>
                  <a:lnTo>
                    <a:pt x="116" y="3"/>
                  </a:lnTo>
                  <a:lnTo>
                    <a:pt x="89" y="12"/>
                  </a:lnTo>
                  <a:lnTo>
                    <a:pt x="64" y="24"/>
                  </a:lnTo>
                  <a:lnTo>
                    <a:pt x="43" y="43"/>
                  </a:lnTo>
                  <a:lnTo>
                    <a:pt x="25" y="64"/>
                  </a:lnTo>
                  <a:lnTo>
                    <a:pt x="13" y="88"/>
                  </a:lnTo>
                  <a:lnTo>
                    <a:pt x="3" y="116"/>
                  </a:lnTo>
                  <a:lnTo>
                    <a:pt x="0" y="145"/>
                  </a:lnTo>
                  <a:lnTo>
                    <a:pt x="0" y="1293"/>
                  </a:lnTo>
                  <a:lnTo>
                    <a:pt x="3" y="1322"/>
                  </a:lnTo>
                  <a:lnTo>
                    <a:pt x="13" y="1350"/>
                  </a:lnTo>
                  <a:lnTo>
                    <a:pt x="25" y="1374"/>
                  </a:lnTo>
                  <a:lnTo>
                    <a:pt x="43" y="1395"/>
                  </a:lnTo>
                  <a:lnTo>
                    <a:pt x="64" y="1414"/>
                  </a:lnTo>
                  <a:lnTo>
                    <a:pt x="89" y="1426"/>
                  </a:lnTo>
                  <a:lnTo>
                    <a:pt x="116" y="1435"/>
                  </a:lnTo>
                  <a:lnTo>
                    <a:pt x="145" y="1438"/>
                  </a:lnTo>
                  <a:lnTo>
                    <a:pt x="1287" y="143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20"/>
            <p:cNvSpPr/>
            <p:nvPr/>
          </p:nvSpPr>
          <p:spPr>
            <a:xfrm>
              <a:off x="714" y="2632"/>
              <a:ext cx="573" cy="478"/>
            </a:xfrm>
            <a:custGeom>
              <a:avLst/>
              <a:gdLst/>
              <a:ahLst/>
              <a:cxnLst/>
              <a:rect l="l" t="t" r="r" b="b"/>
              <a:pathLst>
                <a:path w="1148" h="957" extrusionOk="0">
                  <a:moveTo>
                    <a:pt x="934" y="0"/>
                  </a:moveTo>
                  <a:lnTo>
                    <a:pt x="194" y="0"/>
                  </a:lnTo>
                  <a:lnTo>
                    <a:pt x="0" y="398"/>
                  </a:lnTo>
                  <a:lnTo>
                    <a:pt x="132" y="398"/>
                  </a:lnTo>
                  <a:lnTo>
                    <a:pt x="132" y="952"/>
                  </a:lnTo>
                  <a:lnTo>
                    <a:pt x="1001" y="957"/>
                  </a:lnTo>
                  <a:lnTo>
                    <a:pt x="1001" y="398"/>
                  </a:lnTo>
                  <a:lnTo>
                    <a:pt x="1148" y="398"/>
                  </a:lnTo>
                  <a:lnTo>
                    <a:pt x="9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20"/>
            <p:cNvSpPr txBox="1"/>
            <p:nvPr/>
          </p:nvSpPr>
          <p:spPr>
            <a:xfrm>
              <a:off x="649" y="3105"/>
              <a:ext cx="706" cy="12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20"/>
            <p:cNvSpPr txBox="1"/>
            <p:nvPr/>
          </p:nvSpPr>
          <p:spPr>
            <a:xfrm>
              <a:off x="646" y="3139"/>
              <a:ext cx="727" cy="1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20"/>
            <p:cNvSpPr txBox="1"/>
            <p:nvPr/>
          </p:nvSpPr>
          <p:spPr>
            <a:xfrm>
              <a:off x="870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20"/>
            <p:cNvSpPr txBox="1"/>
            <p:nvPr/>
          </p:nvSpPr>
          <p:spPr>
            <a:xfrm>
              <a:off x="870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20"/>
            <p:cNvSpPr txBox="1"/>
            <p:nvPr/>
          </p:nvSpPr>
          <p:spPr>
            <a:xfrm>
              <a:off x="833" y="2944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20"/>
            <p:cNvSpPr txBox="1"/>
            <p:nvPr/>
          </p:nvSpPr>
          <p:spPr>
            <a:xfrm>
              <a:off x="833" y="2995"/>
              <a:ext cx="27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20"/>
            <p:cNvSpPr txBox="1"/>
            <p:nvPr/>
          </p:nvSpPr>
          <p:spPr>
            <a:xfrm>
              <a:off x="1132" y="2944"/>
              <a:ext cx="26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7" name="Google Shape;617;p20"/>
            <p:cNvSpPr txBox="1"/>
            <p:nvPr/>
          </p:nvSpPr>
          <p:spPr>
            <a:xfrm>
              <a:off x="1132" y="2995"/>
              <a:ext cx="26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20"/>
            <p:cNvSpPr txBox="1"/>
            <p:nvPr/>
          </p:nvSpPr>
          <p:spPr>
            <a:xfrm>
              <a:off x="1093" y="2944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20"/>
            <p:cNvSpPr txBox="1"/>
            <p:nvPr/>
          </p:nvSpPr>
          <p:spPr>
            <a:xfrm>
              <a:off x="1093" y="2995"/>
              <a:ext cx="28" cy="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20"/>
            <p:cNvSpPr txBox="1"/>
            <p:nvPr/>
          </p:nvSpPr>
          <p:spPr>
            <a:xfrm>
              <a:off x="840" y="2598"/>
              <a:ext cx="52" cy="1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1" name="Google Shape;621;p20"/>
            <p:cNvSpPr txBox="1"/>
            <p:nvPr/>
          </p:nvSpPr>
          <p:spPr>
            <a:xfrm>
              <a:off x="830" y="2587"/>
              <a:ext cx="71" cy="2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2" name="Google Shape;622;p20"/>
            <p:cNvSpPr txBox="1"/>
            <p:nvPr/>
          </p:nvSpPr>
          <p:spPr>
            <a:xfrm>
              <a:off x="948" y="2956"/>
              <a:ext cx="93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3" name="Google Shape;623;p20"/>
            <p:cNvSpPr txBox="1"/>
            <p:nvPr/>
          </p:nvSpPr>
          <p:spPr>
            <a:xfrm>
              <a:off x="967" y="2975"/>
              <a:ext cx="53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4" name="Google Shape;624;p20"/>
            <p:cNvSpPr/>
            <p:nvPr/>
          </p:nvSpPr>
          <p:spPr>
            <a:xfrm>
              <a:off x="1006" y="3048"/>
              <a:ext cx="20" cy="21"/>
            </a:xfrm>
            <a:custGeom>
              <a:avLst/>
              <a:gdLst/>
              <a:ahLst/>
              <a:cxnLst/>
              <a:rect l="l" t="t" r="r" b="b"/>
              <a:pathLst>
                <a:path w="41" h="42" extrusionOk="0">
                  <a:moveTo>
                    <a:pt x="21" y="42"/>
                  </a:moveTo>
                  <a:lnTo>
                    <a:pt x="29" y="40"/>
                  </a:lnTo>
                  <a:lnTo>
                    <a:pt x="35" y="35"/>
                  </a:lnTo>
                  <a:lnTo>
                    <a:pt x="40" y="29"/>
                  </a:lnTo>
                  <a:lnTo>
                    <a:pt x="41" y="22"/>
                  </a:lnTo>
                  <a:lnTo>
                    <a:pt x="40" y="12"/>
                  </a:lnTo>
                  <a:lnTo>
                    <a:pt x="35" y="6"/>
                  </a:lnTo>
                  <a:lnTo>
                    <a:pt x="29" y="2"/>
                  </a:lnTo>
                  <a:lnTo>
                    <a:pt x="21" y="0"/>
                  </a:lnTo>
                  <a:lnTo>
                    <a:pt x="12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2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2" y="40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5" name="Google Shape;625;p20"/>
            <p:cNvSpPr/>
            <p:nvPr/>
          </p:nvSpPr>
          <p:spPr>
            <a:xfrm>
              <a:off x="675" y="2964"/>
              <a:ext cx="90" cy="151"/>
            </a:xfrm>
            <a:custGeom>
              <a:avLst/>
              <a:gdLst/>
              <a:ahLst/>
              <a:cxnLst/>
              <a:rect l="l" t="t" r="r" b="b"/>
              <a:pathLst>
                <a:path w="181" h="303" extrusionOk="0">
                  <a:moveTo>
                    <a:pt x="181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5" y="26"/>
                  </a:lnTo>
                  <a:lnTo>
                    <a:pt x="141" y="15"/>
                  </a:lnTo>
                  <a:lnTo>
                    <a:pt x="126" y="8"/>
                  </a:lnTo>
                  <a:lnTo>
                    <a:pt x="109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8" y="26"/>
                  </a:lnTo>
                  <a:lnTo>
                    <a:pt x="16" y="40"/>
                  </a:lnTo>
                  <a:lnTo>
                    <a:pt x="8" y="55"/>
                  </a:lnTo>
                  <a:lnTo>
                    <a:pt x="2" y="72"/>
                  </a:lnTo>
                  <a:lnTo>
                    <a:pt x="0" y="90"/>
                  </a:lnTo>
                  <a:lnTo>
                    <a:pt x="2" y="106"/>
                  </a:lnTo>
                  <a:lnTo>
                    <a:pt x="6" y="121"/>
                  </a:lnTo>
                  <a:lnTo>
                    <a:pt x="13" y="135"/>
                  </a:lnTo>
                  <a:lnTo>
                    <a:pt x="20" y="147"/>
                  </a:lnTo>
                  <a:lnTo>
                    <a:pt x="31" y="158"/>
                  </a:lnTo>
                  <a:lnTo>
                    <a:pt x="42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2" y="303"/>
                  </a:lnTo>
                  <a:lnTo>
                    <a:pt x="112" y="177"/>
                  </a:lnTo>
                  <a:lnTo>
                    <a:pt x="126" y="173"/>
                  </a:lnTo>
                  <a:lnTo>
                    <a:pt x="139" y="165"/>
                  </a:lnTo>
                  <a:lnTo>
                    <a:pt x="152" y="158"/>
                  </a:lnTo>
                  <a:lnTo>
                    <a:pt x="161" y="147"/>
                  </a:lnTo>
                  <a:lnTo>
                    <a:pt x="170" y="135"/>
                  </a:lnTo>
                  <a:lnTo>
                    <a:pt x="176" y="121"/>
                  </a:lnTo>
                  <a:lnTo>
                    <a:pt x="179" y="106"/>
                  </a:lnTo>
                  <a:lnTo>
                    <a:pt x="181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20"/>
            <p:cNvSpPr/>
            <p:nvPr/>
          </p:nvSpPr>
          <p:spPr>
            <a:xfrm>
              <a:off x="1232" y="2964"/>
              <a:ext cx="91" cy="151"/>
            </a:xfrm>
            <a:custGeom>
              <a:avLst/>
              <a:gdLst/>
              <a:ahLst/>
              <a:cxnLst/>
              <a:rect l="l" t="t" r="r" b="b"/>
              <a:pathLst>
                <a:path w="180" h="303" extrusionOk="0">
                  <a:moveTo>
                    <a:pt x="180" y="90"/>
                  </a:moveTo>
                  <a:lnTo>
                    <a:pt x="179" y="72"/>
                  </a:lnTo>
                  <a:lnTo>
                    <a:pt x="173" y="55"/>
                  </a:lnTo>
                  <a:lnTo>
                    <a:pt x="165" y="40"/>
                  </a:lnTo>
                  <a:lnTo>
                    <a:pt x="154" y="26"/>
                  </a:lnTo>
                  <a:lnTo>
                    <a:pt x="141" y="15"/>
                  </a:lnTo>
                  <a:lnTo>
                    <a:pt x="125" y="8"/>
                  </a:lnTo>
                  <a:lnTo>
                    <a:pt x="108" y="2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5" y="8"/>
                  </a:lnTo>
                  <a:lnTo>
                    <a:pt x="40" y="15"/>
                  </a:lnTo>
                  <a:lnTo>
                    <a:pt x="26" y="26"/>
                  </a:lnTo>
                  <a:lnTo>
                    <a:pt x="15" y="40"/>
                  </a:lnTo>
                  <a:lnTo>
                    <a:pt x="8" y="55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1" y="106"/>
                  </a:lnTo>
                  <a:lnTo>
                    <a:pt x="5" y="121"/>
                  </a:lnTo>
                  <a:lnTo>
                    <a:pt x="11" y="135"/>
                  </a:lnTo>
                  <a:lnTo>
                    <a:pt x="20" y="147"/>
                  </a:lnTo>
                  <a:lnTo>
                    <a:pt x="29" y="158"/>
                  </a:lnTo>
                  <a:lnTo>
                    <a:pt x="41" y="165"/>
                  </a:lnTo>
                  <a:lnTo>
                    <a:pt x="55" y="173"/>
                  </a:lnTo>
                  <a:lnTo>
                    <a:pt x="69" y="177"/>
                  </a:lnTo>
                  <a:lnTo>
                    <a:pt x="69" y="303"/>
                  </a:lnTo>
                  <a:lnTo>
                    <a:pt x="110" y="303"/>
                  </a:lnTo>
                  <a:lnTo>
                    <a:pt x="110" y="177"/>
                  </a:lnTo>
                  <a:lnTo>
                    <a:pt x="124" y="173"/>
                  </a:lnTo>
                  <a:lnTo>
                    <a:pt x="137" y="165"/>
                  </a:lnTo>
                  <a:lnTo>
                    <a:pt x="150" y="158"/>
                  </a:lnTo>
                  <a:lnTo>
                    <a:pt x="160" y="147"/>
                  </a:lnTo>
                  <a:lnTo>
                    <a:pt x="168" y="135"/>
                  </a:lnTo>
                  <a:lnTo>
                    <a:pt x="174" y="121"/>
                  </a:lnTo>
                  <a:lnTo>
                    <a:pt x="179" y="106"/>
                  </a:lnTo>
                  <a:lnTo>
                    <a:pt x="180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20"/>
            <p:cNvSpPr txBox="1"/>
            <p:nvPr/>
          </p:nvSpPr>
          <p:spPr>
            <a:xfrm>
              <a:off x="645" y="3125"/>
              <a:ext cx="700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8" name="Google Shape;628;p20"/>
            <p:cNvSpPr/>
            <p:nvPr/>
          </p:nvSpPr>
          <p:spPr>
            <a:xfrm>
              <a:off x="68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9" name="Google Shape;629;p20"/>
            <p:cNvSpPr/>
            <p:nvPr/>
          </p:nvSpPr>
          <p:spPr>
            <a:xfrm>
              <a:off x="726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0" name="Google Shape;630;p20"/>
            <p:cNvSpPr/>
            <p:nvPr/>
          </p:nvSpPr>
          <p:spPr>
            <a:xfrm>
              <a:off x="774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1" name="Google Shape;631;p20"/>
            <p:cNvSpPr/>
            <p:nvPr/>
          </p:nvSpPr>
          <p:spPr>
            <a:xfrm>
              <a:off x="814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2" name="Google Shape;632;p20"/>
            <p:cNvSpPr/>
            <p:nvPr/>
          </p:nvSpPr>
          <p:spPr>
            <a:xfrm>
              <a:off x="860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3" name="Google Shape;633;p20"/>
            <p:cNvSpPr/>
            <p:nvPr/>
          </p:nvSpPr>
          <p:spPr>
            <a:xfrm>
              <a:off x="901" y="3177"/>
              <a:ext cx="15" cy="16"/>
            </a:xfrm>
            <a:custGeom>
              <a:avLst/>
              <a:gdLst/>
              <a:ahLst/>
              <a:cxnLst/>
              <a:rect l="l" t="t" r="r" b="b"/>
              <a:pathLst>
                <a:path w="30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9" y="31"/>
                  </a:lnTo>
                  <a:lnTo>
                    <a:pt x="15" y="32"/>
                  </a:lnTo>
                  <a:lnTo>
                    <a:pt x="21" y="31"/>
                  </a:lnTo>
                  <a:lnTo>
                    <a:pt x="26" y="28"/>
                  </a:lnTo>
                  <a:lnTo>
                    <a:pt x="29" y="23"/>
                  </a:lnTo>
                  <a:lnTo>
                    <a:pt x="30" y="17"/>
                  </a:lnTo>
                  <a:lnTo>
                    <a:pt x="29" y="11"/>
                  </a:lnTo>
                  <a:lnTo>
                    <a:pt x="26" y="5"/>
                  </a:lnTo>
                  <a:lnTo>
                    <a:pt x="21" y="2"/>
                  </a:lnTo>
                  <a:lnTo>
                    <a:pt x="15" y="0"/>
                  </a:lnTo>
                  <a:lnTo>
                    <a:pt x="9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4" name="Google Shape;634;p20"/>
            <p:cNvSpPr/>
            <p:nvPr/>
          </p:nvSpPr>
          <p:spPr>
            <a:xfrm>
              <a:off x="94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3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5" name="Google Shape;635;p20"/>
            <p:cNvSpPr/>
            <p:nvPr/>
          </p:nvSpPr>
          <p:spPr>
            <a:xfrm>
              <a:off x="98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20"/>
            <p:cNvSpPr/>
            <p:nvPr/>
          </p:nvSpPr>
          <p:spPr>
            <a:xfrm>
              <a:off x="1033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7" name="Google Shape;637;p20"/>
            <p:cNvSpPr/>
            <p:nvPr/>
          </p:nvSpPr>
          <p:spPr>
            <a:xfrm>
              <a:off x="1073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8" name="Google Shape;638;p20"/>
            <p:cNvSpPr/>
            <p:nvPr/>
          </p:nvSpPr>
          <p:spPr>
            <a:xfrm>
              <a:off x="1121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9" name="Google Shape;639;p20"/>
            <p:cNvSpPr/>
            <p:nvPr/>
          </p:nvSpPr>
          <p:spPr>
            <a:xfrm>
              <a:off x="1161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8"/>
                  </a:lnTo>
                  <a:lnTo>
                    <a:pt x="9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8" y="28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0" name="Google Shape;640;p20"/>
            <p:cNvSpPr/>
            <p:nvPr/>
          </p:nvSpPr>
          <p:spPr>
            <a:xfrm>
              <a:off x="1208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2" y="21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1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1" name="Google Shape;641;p20"/>
            <p:cNvSpPr/>
            <p:nvPr/>
          </p:nvSpPr>
          <p:spPr>
            <a:xfrm>
              <a:off x="1248" y="3177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8"/>
                  </a:lnTo>
                  <a:lnTo>
                    <a:pt x="10" y="31"/>
                  </a:lnTo>
                  <a:lnTo>
                    <a:pt x="16" y="32"/>
                  </a:lnTo>
                  <a:lnTo>
                    <a:pt x="22" y="31"/>
                  </a:lnTo>
                  <a:lnTo>
                    <a:pt x="27" y="28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5"/>
                  </a:lnTo>
                  <a:lnTo>
                    <a:pt x="22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4" y="5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2" name="Google Shape;642;p20"/>
            <p:cNvSpPr/>
            <p:nvPr/>
          </p:nvSpPr>
          <p:spPr>
            <a:xfrm>
              <a:off x="1296" y="3153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5"/>
                  </a:moveTo>
                  <a:lnTo>
                    <a:pt x="1" y="21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1"/>
                  </a:lnTo>
                  <a:lnTo>
                    <a:pt x="32" y="15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3" name="Google Shape;643;p20"/>
            <p:cNvSpPr/>
            <p:nvPr/>
          </p:nvSpPr>
          <p:spPr>
            <a:xfrm>
              <a:off x="68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4" name="Google Shape;644;p20"/>
            <p:cNvSpPr/>
            <p:nvPr/>
          </p:nvSpPr>
          <p:spPr>
            <a:xfrm>
              <a:off x="774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5" name="Google Shape;645;p20"/>
            <p:cNvSpPr/>
            <p:nvPr/>
          </p:nvSpPr>
          <p:spPr>
            <a:xfrm>
              <a:off x="860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3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3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p20"/>
            <p:cNvSpPr/>
            <p:nvPr/>
          </p:nvSpPr>
          <p:spPr>
            <a:xfrm>
              <a:off x="94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3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16" y="32"/>
                  </a:lnTo>
                  <a:lnTo>
                    <a:pt x="22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7" name="Google Shape;647;p20"/>
            <p:cNvSpPr/>
            <p:nvPr/>
          </p:nvSpPr>
          <p:spPr>
            <a:xfrm>
              <a:off x="1033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8" name="Google Shape;648;p20"/>
            <p:cNvSpPr/>
            <p:nvPr/>
          </p:nvSpPr>
          <p:spPr>
            <a:xfrm>
              <a:off x="1121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9" name="Google Shape;649;p20"/>
            <p:cNvSpPr/>
            <p:nvPr/>
          </p:nvSpPr>
          <p:spPr>
            <a:xfrm>
              <a:off x="1208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2" y="23"/>
                  </a:lnTo>
                  <a:lnTo>
                    <a:pt x="5" y="27"/>
                  </a:lnTo>
                  <a:lnTo>
                    <a:pt x="11" y="30"/>
                  </a:lnTo>
                  <a:lnTo>
                    <a:pt x="17" y="32"/>
                  </a:lnTo>
                  <a:lnTo>
                    <a:pt x="23" y="30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4"/>
                  </a:lnTo>
                  <a:lnTo>
                    <a:pt x="23" y="1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4"/>
                  </a:lnTo>
                  <a:lnTo>
                    <a:pt x="2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0" name="Google Shape;650;p20"/>
            <p:cNvSpPr/>
            <p:nvPr/>
          </p:nvSpPr>
          <p:spPr>
            <a:xfrm>
              <a:off x="1296" y="3211"/>
              <a:ext cx="16" cy="16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0" y="17"/>
                  </a:moveTo>
                  <a:lnTo>
                    <a:pt x="1" y="23"/>
                  </a:lnTo>
                  <a:lnTo>
                    <a:pt x="4" y="27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1" y="30"/>
                  </a:lnTo>
                  <a:lnTo>
                    <a:pt x="27" y="27"/>
                  </a:lnTo>
                  <a:lnTo>
                    <a:pt x="30" y="23"/>
                  </a:lnTo>
                  <a:lnTo>
                    <a:pt x="32" y="17"/>
                  </a:lnTo>
                  <a:lnTo>
                    <a:pt x="30" y="11"/>
                  </a:lnTo>
                  <a:lnTo>
                    <a:pt x="27" y="4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4"/>
                  </a:lnTo>
                  <a:lnTo>
                    <a:pt x="1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1" name="Google Shape;651;p20"/>
            <p:cNvSpPr/>
            <p:nvPr/>
          </p:nvSpPr>
          <p:spPr>
            <a:xfrm>
              <a:off x="1056" y="2695"/>
              <a:ext cx="86" cy="146"/>
            </a:xfrm>
            <a:custGeom>
              <a:avLst/>
              <a:gdLst/>
              <a:ahLst/>
              <a:cxnLst/>
              <a:rect l="l" t="t" r="r" b="b"/>
              <a:pathLst>
                <a:path w="173" h="292" extrusionOk="0">
                  <a:moveTo>
                    <a:pt x="173" y="292"/>
                  </a:moveTo>
                  <a:lnTo>
                    <a:pt x="173" y="76"/>
                  </a:lnTo>
                  <a:lnTo>
                    <a:pt x="90" y="0"/>
                  </a:lnTo>
                  <a:lnTo>
                    <a:pt x="0" y="76"/>
                  </a:lnTo>
                  <a:lnTo>
                    <a:pt x="0" y="292"/>
                  </a:lnTo>
                  <a:lnTo>
                    <a:pt x="173" y="2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2" name="Google Shape;652;p20"/>
            <p:cNvSpPr txBox="1"/>
            <p:nvPr/>
          </p:nvSpPr>
          <p:spPr>
            <a:xfrm>
              <a:off x="11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20"/>
            <p:cNvSpPr txBox="1"/>
            <p:nvPr/>
          </p:nvSpPr>
          <p:spPr>
            <a:xfrm>
              <a:off x="11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4" name="Google Shape;654;p20"/>
            <p:cNvSpPr txBox="1"/>
            <p:nvPr/>
          </p:nvSpPr>
          <p:spPr>
            <a:xfrm>
              <a:off x="1071" y="2743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5" name="Google Shape;655;p20"/>
            <p:cNvSpPr txBox="1"/>
            <p:nvPr/>
          </p:nvSpPr>
          <p:spPr>
            <a:xfrm>
              <a:off x="1071" y="2788"/>
              <a:ext cx="25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20"/>
            <p:cNvSpPr/>
            <p:nvPr/>
          </p:nvSpPr>
          <p:spPr>
            <a:xfrm>
              <a:off x="856" y="2697"/>
              <a:ext cx="85" cy="144"/>
            </a:xfrm>
            <a:custGeom>
              <a:avLst/>
              <a:gdLst/>
              <a:ahLst/>
              <a:cxnLst/>
              <a:rect l="l" t="t" r="r" b="b"/>
              <a:pathLst>
                <a:path w="171" h="287" extrusionOk="0">
                  <a:moveTo>
                    <a:pt x="171" y="287"/>
                  </a:moveTo>
                  <a:lnTo>
                    <a:pt x="171" y="71"/>
                  </a:lnTo>
                  <a:lnTo>
                    <a:pt x="90" y="0"/>
                  </a:lnTo>
                  <a:lnTo>
                    <a:pt x="0" y="71"/>
                  </a:lnTo>
                  <a:lnTo>
                    <a:pt x="0" y="287"/>
                  </a:lnTo>
                  <a:lnTo>
                    <a:pt x="171" y="2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20"/>
            <p:cNvSpPr txBox="1"/>
            <p:nvPr/>
          </p:nvSpPr>
          <p:spPr>
            <a:xfrm>
              <a:off x="905" y="2743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20"/>
            <p:cNvSpPr txBox="1"/>
            <p:nvPr/>
          </p:nvSpPr>
          <p:spPr>
            <a:xfrm>
              <a:off x="905" y="2788"/>
              <a:ext cx="23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9" name="Google Shape;659;p20"/>
            <p:cNvSpPr txBox="1"/>
            <p:nvPr/>
          </p:nvSpPr>
          <p:spPr>
            <a:xfrm>
              <a:off x="871" y="2743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0" name="Google Shape;660;p20"/>
            <p:cNvSpPr txBox="1"/>
            <p:nvPr/>
          </p:nvSpPr>
          <p:spPr>
            <a:xfrm>
              <a:off x="871" y="2788"/>
              <a:ext cx="24" cy="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20"/>
            <p:cNvSpPr/>
            <p:nvPr/>
          </p:nvSpPr>
          <p:spPr>
            <a:xfrm>
              <a:off x="612" y="2523"/>
              <a:ext cx="771" cy="772"/>
            </a:xfrm>
            <a:custGeom>
              <a:avLst/>
              <a:gdLst/>
              <a:ahLst/>
              <a:cxnLst/>
              <a:rect l="l" t="t" r="r" b="b"/>
              <a:pathLst>
                <a:path w="1542" h="1544" extrusionOk="0">
                  <a:moveTo>
                    <a:pt x="1487" y="57"/>
                  </a:moveTo>
                  <a:lnTo>
                    <a:pt x="1473" y="44"/>
                  </a:lnTo>
                  <a:lnTo>
                    <a:pt x="1458" y="32"/>
                  </a:lnTo>
                  <a:lnTo>
                    <a:pt x="1441" y="23"/>
                  </a:lnTo>
                  <a:lnTo>
                    <a:pt x="1424" y="14"/>
                  </a:lnTo>
                  <a:lnTo>
                    <a:pt x="1408" y="8"/>
                  </a:lnTo>
                  <a:lnTo>
                    <a:pt x="1389" y="3"/>
                  </a:lnTo>
                  <a:lnTo>
                    <a:pt x="1371" y="2"/>
                  </a:lnTo>
                  <a:lnTo>
                    <a:pt x="1352" y="0"/>
                  </a:lnTo>
                  <a:lnTo>
                    <a:pt x="191" y="0"/>
                  </a:lnTo>
                  <a:lnTo>
                    <a:pt x="153" y="5"/>
                  </a:lnTo>
                  <a:lnTo>
                    <a:pt x="116" y="15"/>
                  </a:lnTo>
                  <a:lnTo>
                    <a:pt x="84" y="32"/>
                  </a:lnTo>
                  <a:lnTo>
                    <a:pt x="57" y="57"/>
                  </a:lnTo>
                  <a:lnTo>
                    <a:pt x="32" y="84"/>
                  </a:lnTo>
                  <a:lnTo>
                    <a:pt x="15" y="116"/>
                  </a:lnTo>
                  <a:lnTo>
                    <a:pt x="5" y="153"/>
                  </a:lnTo>
                  <a:lnTo>
                    <a:pt x="0" y="191"/>
                  </a:lnTo>
                  <a:lnTo>
                    <a:pt x="0" y="732"/>
                  </a:lnTo>
                  <a:lnTo>
                    <a:pt x="92" y="732"/>
                  </a:lnTo>
                  <a:lnTo>
                    <a:pt x="92" y="191"/>
                  </a:lnTo>
                  <a:lnTo>
                    <a:pt x="93" y="171"/>
                  </a:lnTo>
                  <a:lnTo>
                    <a:pt x="99" y="153"/>
                  </a:lnTo>
                  <a:lnTo>
                    <a:pt x="109" y="136"/>
                  </a:lnTo>
                  <a:lnTo>
                    <a:pt x="121" y="121"/>
                  </a:lnTo>
                  <a:lnTo>
                    <a:pt x="128" y="113"/>
                  </a:lnTo>
                  <a:lnTo>
                    <a:pt x="136" y="109"/>
                  </a:lnTo>
                  <a:lnTo>
                    <a:pt x="144" y="102"/>
                  </a:lnTo>
                  <a:lnTo>
                    <a:pt x="153" y="99"/>
                  </a:lnTo>
                  <a:lnTo>
                    <a:pt x="162" y="96"/>
                  </a:lnTo>
                  <a:lnTo>
                    <a:pt x="171" y="93"/>
                  </a:lnTo>
                  <a:lnTo>
                    <a:pt x="180" y="92"/>
                  </a:lnTo>
                  <a:lnTo>
                    <a:pt x="191" y="92"/>
                  </a:lnTo>
                  <a:lnTo>
                    <a:pt x="1352" y="92"/>
                  </a:lnTo>
                  <a:lnTo>
                    <a:pt x="1362" y="92"/>
                  </a:lnTo>
                  <a:lnTo>
                    <a:pt x="1372" y="93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2"/>
                  </a:lnTo>
                  <a:lnTo>
                    <a:pt x="1408" y="109"/>
                  </a:lnTo>
                  <a:lnTo>
                    <a:pt x="1415" y="113"/>
                  </a:lnTo>
                  <a:lnTo>
                    <a:pt x="1423" y="121"/>
                  </a:lnTo>
                  <a:lnTo>
                    <a:pt x="1435" y="136"/>
                  </a:lnTo>
                  <a:lnTo>
                    <a:pt x="1444" y="153"/>
                  </a:lnTo>
                  <a:lnTo>
                    <a:pt x="1450" y="171"/>
                  </a:lnTo>
                  <a:lnTo>
                    <a:pt x="1452" y="191"/>
                  </a:lnTo>
                  <a:lnTo>
                    <a:pt x="1452" y="1354"/>
                  </a:lnTo>
                  <a:lnTo>
                    <a:pt x="1450" y="1374"/>
                  </a:lnTo>
                  <a:lnTo>
                    <a:pt x="1444" y="1393"/>
                  </a:lnTo>
                  <a:lnTo>
                    <a:pt x="1435" y="1409"/>
                  </a:lnTo>
                  <a:lnTo>
                    <a:pt x="1423" y="1425"/>
                  </a:lnTo>
                  <a:lnTo>
                    <a:pt x="1408" y="1437"/>
                  </a:lnTo>
                  <a:lnTo>
                    <a:pt x="1391" y="1446"/>
                  </a:lnTo>
                  <a:lnTo>
                    <a:pt x="1372" y="1452"/>
                  </a:lnTo>
                  <a:lnTo>
                    <a:pt x="1352" y="1454"/>
                  </a:lnTo>
                  <a:lnTo>
                    <a:pt x="191" y="1454"/>
                  </a:lnTo>
                  <a:lnTo>
                    <a:pt x="180" y="1454"/>
                  </a:lnTo>
                  <a:lnTo>
                    <a:pt x="171" y="1452"/>
                  </a:lnTo>
                  <a:lnTo>
                    <a:pt x="162" y="1449"/>
                  </a:lnTo>
                  <a:lnTo>
                    <a:pt x="153" y="1446"/>
                  </a:lnTo>
                  <a:lnTo>
                    <a:pt x="144" y="1442"/>
                  </a:lnTo>
                  <a:lnTo>
                    <a:pt x="136" y="1437"/>
                  </a:lnTo>
                  <a:lnTo>
                    <a:pt x="128" y="1431"/>
                  </a:lnTo>
                  <a:lnTo>
                    <a:pt x="121" y="1425"/>
                  </a:lnTo>
                  <a:lnTo>
                    <a:pt x="109" y="1409"/>
                  </a:lnTo>
                  <a:lnTo>
                    <a:pt x="99" y="1393"/>
                  </a:lnTo>
                  <a:lnTo>
                    <a:pt x="93" y="1374"/>
                  </a:lnTo>
                  <a:lnTo>
                    <a:pt x="92" y="1354"/>
                  </a:lnTo>
                  <a:lnTo>
                    <a:pt x="92" y="732"/>
                  </a:lnTo>
                  <a:lnTo>
                    <a:pt x="0" y="732"/>
                  </a:lnTo>
                  <a:lnTo>
                    <a:pt x="0" y="1354"/>
                  </a:lnTo>
                  <a:lnTo>
                    <a:pt x="2" y="1373"/>
                  </a:lnTo>
                  <a:lnTo>
                    <a:pt x="3" y="1391"/>
                  </a:lnTo>
                  <a:lnTo>
                    <a:pt x="8" y="1409"/>
                  </a:lnTo>
                  <a:lnTo>
                    <a:pt x="15" y="1426"/>
                  </a:lnTo>
                  <a:lnTo>
                    <a:pt x="23" y="1443"/>
                  </a:lnTo>
                  <a:lnTo>
                    <a:pt x="32" y="1460"/>
                  </a:lnTo>
                  <a:lnTo>
                    <a:pt x="44" y="1475"/>
                  </a:lnTo>
                  <a:lnTo>
                    <a:pt x="57" y="1489"/>
                  </a:lnTo>
                  <a:lnTo>
                    <a:pt x="70" y="1501"/>
                  </a:lnTo>
                  <a:lnTo>
                    <a:pt x="86" y="1512"/>
                  </a:lnTo>
                  <a:lnTo>
                    <a:pt x="101" y="1521"/>
                  </a:lnTo>
                  <a:lnTo>
                    <a:pt x="118" y="1530"/>
                  </a:lnTo>
                  <a:lnTo>
                    <a:pt x="136" y="1536"/>
                  </a:lnTo>
                  <a:lnTo>
                    <a:pt x="154" y="1541"/>
                  </a:lnTo>
                  <a:lnTo>
                    <a:pt x="173" y="1542"/>
                  </a:lnTo>
                  <a:lnTo>
                    <a:pt x="191" y="1544"/>
                  </a:lnTo>
                  <a:lnTo>
                    <a:pt x="1352" y="1544"/>
                  </a:lnTo>
                  <a:lnTo>
                    <a:pt x="1371" y="1542"/>
                  </a:lnTo>
                  <a:lnTo>
                    <a:pt x="1389" y="1541"/>
                  </a:lnTo>
                  <a:lnTo>
                    <a:pt x="1408" y="1536"/>
                  </a:lnTo>
                  <a:lnTo>
                    <a:pt x="1424" y="1530"/>
                  </a:lnTo>
                  <a:lnTo>
                    <a:pt x="1441" y="1521"/>
                  </a:lnTo>
                  <a:lnTo>
                    <a:pt x="1458" y="1512"/>
                  </a:lnTo>
                  <a:lnTo>
                    <a:pt x="1473" y="1501"/>
                  </a:lnTo>
                  <a:lnTo>
                    <a:pt x="1487" y="1489"/>
                  </a:lnTo>
                  <a:lnTo>
                    <a:pt x="1499" y="1475"/>
                  </a:lnTo>
                  <a:lnTo>
                    <a:pt x="1510" y="1460"/>
                  </a:lnTo>
                  <a:lnTo>
                    <a:pt x="1519" y="1443"/>
                  </a:lnTo>
                  <a:lnTo>
                    <a:pt x="1528" y="1426"/>
                  </a:lnTo>
                  <a:lnTo>
                    <a:pt x="1534" y="1409"/>
                  </a:lnTo>
                  <a:lnTo>
                    <a:pt x="1539" y="1391"/>
                  </a:lnTo>
                  <a:lnTo>
                    <a:pt x="1540" y="1373"/>
                  </a:lnTo>
                  <a:lnTo>
                    <a:pt x="1542" y="1354"/>
                  </a:lnTo>
                  <a:lnTo>
                    <a:pt x="1542" y="191"/>
                  </a:lnTo>
                  <a:lnTo>
                    <a:pt x="1540" y="173"/>
                  </a:lnTo>
                  <a:lnTo>
                    <a:pt x="1539" y="154"/>
                  </a:lnTo>
                  <a:lnTo>
                    <a:pt x="1534" y="136"/>
                  </a:lnTo>
                  <a:lnTo>
                    <a:pt x="1528" y="118"/>
                  </a:lnTo>
                  <a:lnTo>
                    <a:pt x="1519" y="101"/>
                  </a:lnTo>
                  <a:lnTo>
                    <a:pt x="1510" y="86"/>
                  </a:lnTo>
                  <a:lnTo>
                    <a:pt x="1499" y="70"/>
                  </a:lnTo>
                  <a:lnTo>
                    <a:pt x="1487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62" name="Google Shape;662;p20"/>
          <p:cNvSpPr txBox="1"/>
          <p:nvPr/>
        </p:nvSpPr>
        <p:spPr>
          <a:xfrm>
            <a:off x="1146175" y="5172075"/>
            <a:ext cx="987425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 1: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TELEFE</a:t>
            </a:r>
            <a:endParaRPr/>
          </a:p>
        </p:txBody>
      </p:sp>
      <p:sp>
        <p:nvSpPr>
          <p:cNvPr id="663" name="Google Shape;663;p20"/>
          <p:cNvSpPr txBox="1"/>
          <p:nvPr/>
        </p:nvSpPr>
        <p:spPr>
          <a:xfrm>
            <a:off x="3136900" y="5172075"/>
            <a:ext cx="1090612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 2: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AMERICA</a:t>
            </a:r>
            <a:endParaRPr/>
          </a:p>
        </p:txBody>
      </p:sp>
      <p:sp>
        <p:nvSpPr>
          <p:cNvPr id="664" name="Google Shape;664;p20"/>
          <p:cNvSpPr txBox="1"/>
          <p:nvPr/>
        </p:nvSpPr>
        <p:spPr>
          <a:xfrm>
            <a:off x="5113337" y="5172075"/>
            <a:ext cx="1004887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 3: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TELEFE</a:t>
            </a:r>
            <a:endParaRPr/>
          </a:p>
        </p:txBody>
      </p:sp>
      <p:sp>
        <p:nvSpPr>
          <p:cNvPr id="665" name="Google Shape;665;p20"/>
          <p:cNvSpPr txBox="1"/>
          <p:nvPr/>
        </p:nvSpPr>
        <p:spPr>
          <a:xfrm>
            <a:off x="6840537" y="5153025"/>
            <a:ext cx="1225550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Hogar</a:t>
            </a:r>
            <a:r>
              <a:rPr lang="en-US" sz="1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4: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APAGADO</a:t>
            </a:r>
            <a:endParaRPr dirty="0"/>
          </a:p>
        </p:txBody>
      </p:sp>
      <p:sp>
        <p:nvSpPr>
          <p:cNvPr id="667" name="Google Shape;667;p2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90DF26-CAB9-442E-A750-2D8E7495FEE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MX" dirty="0"/>
              <a:t>Diferencias</a:t>
            </a:r>
            <a:endParaRPr lang="es-A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41F02B-A62C-4B46-82D6-A311FCEC8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30388"/>
            <a:ext cx="8229600" cy="4525962"/>
          </a:xfrm>
        </p:spPr>
        <p:txBody>
          <a:bodyPr/>
          <a:lstStyle/>
          <a:p>
            <a:r>
              <a:rPr lang="es-MX" sz="1400" b="1" dirty="0"/>
              <a:t>SHARE</a:t>
            </a:r>
            <a:r>
              <a:rPr lang="es-MX" sz="1400" dirty="0"/>
              <a:t> (o cuota de pantalla) mide el porcentaje de audiencia de un programa respecto al total de televisores que están encendidos en ese momento, mientras que el </a:t>
            </a:r>
            <a:r>
              <a:rPr lang="es-MX" sz="1400" b="1" dirty="0"/>
              <a:t>RATING</a:t>
            </a:r>
            <a:r>
              <a:rPr lang="es-MX" sz="1400" dirty="0"/>
              <a:t> (o índice de audiencia) calcula ese porcentaje respecto a la totalidad de televisores disponibles, estén encendidos o no. </a:t>
            </a:r>
          </a:p>
          <a:p>
            <a:pPr marL="114300" indent="0">
              <a:buNone/>
            </a:pPr>
            <a:endParaRPr lang="es-MX" sz="1400" dirty="0"/>
          </a:p>
          <a:p>
            <a:r>
              <a:rPr lang="es-MX" sz="1400" dirty="0"/>
              <a:t>El Share muestra la </a:t>
            </a:r>
            <a:r>
              <a:rPr lang="es-MX" sz="1400" b="1" dirty="0"/>
              <a:t>preferencia</a:t>
            </a:r>
            <a:r>
              <a:rPr lang="es-MX" sz="1400" dirty="0"/>
              <a:t> de los espectadores por un programa en particular en comparación con los otros programas que se están emitiendo al mismo tiempo, mientras que el Rating indica </a:t>
            </a:r>
            <a:r>
              <a:rPr lang="es-MX" sz="1400" b="1" dirty="0"/>
              <a:t>la penetración </a:t>
            </a:r>
            <a:r>
              <a:rPr lang="es-MX" sz="1400" dirty="0"/>
              <a:t>de un programa en el público general, la cantidad de personas que están viendo un programa o canal en un momento dado, independientemente de cuántos televisores estén activos en ese instante.</a:t>
            </a:r>
          </a:p>
          <a:p>
            <a:endParaRPr lang="es-MX" sz="1400" dirty="0"/>
          </a:p>
          <a:p>
            <a:r>
              <a:rPr lang="es-MX" sz="1400" b="1" dirty="0"/>
              <a:t>Cálculo del Share</a:t>
            </a:r>
            <a:r>
              <a:rPr lang="es-MX" sz="1400" dirty="0"/>
              <a:t> : Se obtiene al dividir la audiencia de un programa entre el total de televisores encendidos en ese momento y multiplicarlo por 100. Ejemplo: Si 100 televisores están encendidos y 20 de ellos ven un programa específico, ese programa tiene un Share del 20%. </a:t>
            </a:r>
          </a:p>
          <a:p>
            <a:r>
              <a:rPr lang="es-MX" sz="1400" b="1" dirty="0"/>
              <a:t>Cálculo del </a:t>
            </a:r>
            <a:r>
              <a:rPr lang="es-MX" sz="1400" dirty="0"/>
              <a:t>Rating: Se calcula dividiendo la audiencia del programa entre el total de televisores disponibles en la muestra y multiplicarlo por 100. Ejemplo: Si en una muestra de 1000 televisores hay 500 encendidos, y 100 de ellos ven un programa, el Rating de ese programa es del 10% (100/1000). </a:t>
            </a:r>
          </a:p>
          <a:p>
            <a:endParaRPr lang="es-MX" sz="1400" dirty="0"/>
          </a:p>
          <a:p>
            <a:r>
              <a:rPr lang="es-MX" sz="1400" dirty="0"/>
              <a:t>En resumen: </a:t>
            </a:r>
            <a:r>
              <a:rPr lang="es-MX" sz="1400" b="1" dirty="0"/>
              <a:t>Share:</a:t>
            </a:r>
            <a:r>
              <a:rPr lang="es-MX" sz="1400" dirty="0"/>
              <a:t> Audiencia vs. Televisores encendidos.   </a:t>
            </a:r>
            <a:r>
              <a:rPr lang="es-MX" sz="1400" b="1" dirty="0"/>
              <a:t>Rating</a:t>
            </a:r>
            <a:r>
              <a:rPr lang="es-MX" sz="1400" dirty="0"/>
              <a:t>: Audiencia vs. Todos los televisores (encendidos y apagados).</a:t>
            </a:r>
            <a:endParaRPr lang="es-AR" sz="140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F0376C-4BB4-49D6-8389-ECCBAD008A4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149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1115</Words>
  <Application>Microsoft Office PowerPoint</Application>
  <PresentationFormat>Presentación en pantalla (4:3)</PresentationFormat>
  <Paragraphs>701</Paragraphs>
  <Slides>22</Slides>
  <Notes>21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6" baseType="lpstr">
      <vt:lpstr>Arial</vt:lpstr>
      <vt:lpstr>Calibri</vt:lpstr>
      <vt:lpstr>Courier New</vt:lpstr>
      <vt:lpstr>Tema de Office</vt:lpstr>
      <vt:lpstr>Terminología de medios</vt:lpstr>
      <vt:lpstr>Target</vt:lpstr>
      <vt:lpstr>Presentación de PowerPoint</vt:lpstr>
      <vt:lpstr>Universo base</vt:lpstr>
      <vt:lpstr>Audiencia</vt:lpstr>
      <vt:lpstr>Encendido</vt:lpstr>
      <vt:lpstr>Rating</vt:lpstr>
      <vt:lpstr>Share o Participación</vt:lpstr>
      <vt:lpstr>Diferencias</vt:lpstr>
      <vt:lpstr>Composición</vt:lpstr>
      <vt:lpstr>PBR</vt:lpstr>
      <vt:lpstr>CPR</vt:lpstr>
      <vt:lpstr>Cobertura neta</vt:lpstr>
      <vt:lpstr>Tasa de repetición o frecuencia</vt:lpstr>
      <vt:lpstr>Frecuencia efectiva</vt:lpstr>
      <vt:lpstr>Circulación bruta o Tirada</vt:lpstr>
      <vt:lpstr>Lectores</vt:lpstr>
      <vt:lpstr>Presentación de PowerPoint</vt:lpstr>
      <vt:lpstr>Plan de medios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Terminología de medios</dc:title>
  <dc:creator>Acer</dc:creator>
  <cp:lastModifiedBy>Acer</cp:lastModifiedBy>
  <cp:revision>6</cp:revision>
  <dcterms:modified xsi:type="dcterms:W3CDTF">2025-09-22T18:27:23Z</dcterms:modified>
</cp:coreProperties>
</file>