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4" r:id="rId12"/>
    <p:sldId id="271" r:id="rId13"/>
    <p:sldId id="270" r:id="rId14"/>
    <p:sldId id="272" r:id="rId15"/>
    <p:sldId id="273" r:id="rId16"/>
    <p:sldId id="275" r:id="rId17"/>
    <p:sldId id="276" r:id="rId18"/>
    <p:sldId id="277" r:id="rId19"/>
    <p:sldId id="259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/>
    <p:restoredTop sz="94668"/>
  </p:normalViewPr>
  <p:slideViewPr>
    <p:cSldViewPr snapToGrid="0">
      <p:cViewPr>
        <p:scale>
          <a:sx n="80" d="100"/>
          <a:sy n="80" d="100"/>
        </p:scale>
        <p:origin x="-106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61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0468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148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88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7384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3200" y="6161720"/>
            <a:ext cx="5040560" cy="1392560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www.iessantafe.edu.ar</a:t>
            </a:r>
            <a:endParaRPr lang="es-ES" sz="2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765" y="2539736"/>
            <a:ext cx="4268470" cy="88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56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pic>
        <p:nvPicPr>
          <p:cNvPr id="5" name="4 Imagen" descr="MATERI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6" y="2517226"/>
            <a:ext cx="7623544" cy="33641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07805" y="1828800"/>
            <a:ext cx="71593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SELECCIONAR LAS MATERIAS A CURSAR E INTRODUCIR COMO CONTRASEÑA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ies2025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3405" y="2339162"/>
            <a:ext cx="833273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USOS:</a:t>
            </a:r>
          </a:p>
          <a:p>
            <a:endParaRPr lang="es-ES" sz="2000" b="1" dirty="0" smtClean="0"/>
          </a:p>
          <a:p>
            <a:pPr>
              <a:buFont typeface="Arial" charset="0"/>
              <a:buChar char="•"/>
            </a:pPr>
            <a:r>
              <a:rPr lang="es-ES" sz="2000" b="1" dirty="0" smtClean="0"/>
              <a:t> VISUALIZAR LAS NOTAS DE: TP, PARCIALES Y FINALES.</a:t>
            </a:r>
          </a:p>
          <a:p>
            <a:pPr>
              <a:buFont typeface="Arial" charset="0"/>
              <a:buChar char="•"/>
            </a:pPr>
            <a:r>
              <a:rPr lang="es-ES" sz="2000" b="1" dirty="0" smtClean="0"/>
              <a:t> </a:t>
            </a:r>
            <a:r>
              <a:rPr lang="es-ES" sz="2000" b="1" dirty="0" smtClean="0"/>
              <a:t>REALIZAR INSCRIPCIONES A MESAS DE EXÁMENES.</a:t>
            </a:r>
          </a:p>
          <a:p>
            <a:pPr>
              <a:buFont typeface="Arial" charset="0"/>
              <a:buChar char="•"/>
            </a:pPr>
            <a:endParaRPr lang="es-ES" sz="2000" b="1" dirty="0" smtClean="0"/>
          </a:p>
          <a:p>
            <a:pPr>
              <a:buFont typeface="Arial" charset="0"/>
              <a:buChar char="•"/>
            </a:pPr>
            <a:r>
              <a:rPr lang="es-ES" sz="2000" b="1" dirty="0" smtClean="0"/>
              <a:t> USUARIO Y CONTRASEÑA ES EL DNI SIN PUNTOS Y ESPACIOS.</a:t>
            </a:r>
          </a:p>
          <a:p>
            <a:r>
              <a:rPr lang="es-ES" sz="2000" b="1" dirty="0" smtClean="0"/>
              <a:t> </a:t>
            </a:r>
            <a:r>
              <a:rPr lang="es-ES" sz="2000" b="1" dirty="0" smtClean="0"/>
              <a:t>  ESTA YA SE ENCUENTRA HABILITADA.</a:t>
            </a:r>
          </a:p>
          <a:p>
            <a:pPr>
              <a:buFont typeface="Arial" charset="0"/>
              <a:buChar char="•"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pic>
        <p:nvPicPr>
          <p:cNvPr id="6" name="5 Imagen" descr="SIST GES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38075"/>
            <a:ext cx="9144000" cy="394685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22204" y="1786269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INGRESO CON USUARIO Y CLAVE EL DNI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AL INGRESAR PUEDEN CAMBIAR DICHA CLAVE.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pic>
        <p:nvPicPr>
          <p:cNvPr id="9" name="8 Imagen" descr="calificacion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93893"/>
            <a:ext cx="9144000" cy="371624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945219" y="1871330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&gt; Materias &gt; Calificaciones.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00800" y="1616149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Desde aquí cambio de clave.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 rot="1999689">
            <a:off x="8019243" y="2015430"/>
            <a:ext cx="712311" cy="220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pic>
        <p:nvPicPr>
          <p:cNvPr id="6" name="5 Imagen" descr="mesas busc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38664"/>
            <a:ext cx="9144000" cy="367784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50336" y="1860698"/>
            <a:ext cx="665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&gt; Mesas &gt; Buscar (Solamente visualizan: Materia, Fecha, Hora y Profesores.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350336" y="1860698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&gt; Mesas &gt; Inscripciones.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anotar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4" y="2363537"/>
            <a:ext cx="9144000" cy="3683282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>
            <a:off x="6443330" y="1881963"/>
            <a:ext cx="372140" cy="1477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049926" y="1594884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Marcando ícono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6446" y="1456660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PÁGINA SISTEMA DE GESTIÓN:</a:t>
            </a:r>
            <a:endParaRPr lang="es-ES" b="1" dirty="0"/>
          </a:p>
        </p:txBody>
      </p:sp>
      <p:pic>
        <p:nvPicPr>
          <p:cNvPr id="6" name="5 Imagen" descr="opcion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1840985"/>
            <a:ext cx="6953693" cy="163903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0995" y="2020186"/>
            <a:ext cx="212652" cy="19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24539" y="2534093"/>
            <a:ext cx="212652" cy="19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28081" y="3250018"/>
            <a:ext cx="212652" cy="19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permis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359" y="3767315"/>
            <a:ext cx="5282956" cy="238410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91386" y="4944140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PERMISO AL EXÁMEN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(NO ES NECESARIO IMPRIMIR,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SI GUARDAR O TOMARLE UNA FOTO)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0121" y="3508748"/>
            <a:ext cx="8835656" cy="531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3756" y="1531917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OTROS: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0010" y="2303813"/>
            <a:ext cx="84561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smtClean="0"/>
              <a:t>Toda consulta siempre contactarse al mail:</a:t>
            </a:r>
          </a:p>
          <a:p>
            <a:pPr algn="ctr"/>
            <a:r>
              <a:rPr lang="es-ES" sz="1800" b="1" dirty="0" smtClean="0"/>
              <a:t>plataforma@iessantafe.edu.ar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Dudas </a:t>
            </a:r>
            <a:r>
              <a:rPr lang="es-ES" sz="1800" b="1" dirty="0" smtClean="0"/>
              <a:t>siempre primero al coordinador de la carrera.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Datos para envió de mail: </a:t>
            </a:r>
          </a:p>
          <a:p>
            <a:pPr algn="ctr"/>
            <a:r>
              <a:rPr lang="es-ES" sz="1800" b="1" dirty="0" smtClean="0"/>
              <a:t>Apellido </a:t>
            </a:r>
            <a:r>
              <a:rPr lang="es-ES" sz="1800" b="1" dirty="0" smtClean="0"/>
              <a:t>y Nombre, DNI, Carrera, Materia, Año cursado (1,2,3</a:t>
            </a:r>
            <a:r>
              <a:rPr lang="es-ES" sz="1800" b="1" dirty="0" smtClean="0"/>
              <a:t>) y Consulta.</a:t>
            </a:r>
            <a:endParaRPr lang="es-ES" sz="1800" b="1" dirty="0" smtClean="0"/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Acceso al </a:t>
            </a:r>
            <a:r>
              <a:rPr lang="es-ES" sz="1800" b="1" dirty="0" err="1" smtClean="0"/>
              <a:t>WiFi</a:t>
            </a:r>
            <a:r>
              <a:rPr lang="es-ES" sz="1800" b="1" dirty="0" smtClean="0"/>
              <a:t> </a:t>
            </a:r>
            <a:r>
              <a:rPr lang="es-ES" sz="1800" b="1" dirty="0" smtClean="0"/>
              <a:t>se encuentran en las carteleras los datos.</a:t>
            </a:r>
            <a:endParaRPr lang="es-ES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0634" y="2719449"/>
            <a:ext cx="8468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smtClean="0"/>
              <a:t>No almacenar archivos importantes en PC. Siempre respaldo </a:t>
            </a:r>
            <a:r>
              <a:rPr lang="es-ES" sz="1800" b="1" dirty="0" err="1" smtClean="0"/>
              <a:t>Pendrive</a:t>
            </a:r>
            <a:r>
              <a:rPr lang="es-ES" sz="1800" b="1" dirty="0" smtClean="0"/>
              <a:t>, Etc.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No </a:t>
            </a:r>
            <a:r>
              <a:rPr lang="es-ES" sz="1800" b="1" dirty="0" smtClean="0"/>
              <a:t>cambiar configuraciones a PC.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Probar </a:t>
            </a:r>
            <a:r>
              <a:rPr lang="es-ES" sz="1800" b="1" dirty="0" smtClean="0"/>
              <a:t>con distintos navegadores ante fallas.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No </a:t>
            </a:r>
            <a:r>
              <a:rPr lang="es-ES" sz="1800" b="1" dirty="0" smtClean="0"/>
              <a:t>esperar a último momento para inscribirse a los exámenes.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Prohibidos </a:t>
            </a:r>
            <a:r>
              <a:rPr lang="es-ES" sz="1800" b="1" dirty="0" smtClean="0"/>
              <a:t>alimentos, bebidas y mate en centro de cómputo.</a:t>
            </a:r>
            <a:endParaRPr lang="es-ES" sz="1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3756" y="1531917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OTROS: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11700" y="3374795"/>
            <a:ext cx="8520600" cy="1056900"/>
          </a:xfrm>
        </p:spPr>
        <p:txBody>
          <a:bodyPr/>
          <a:lstStyle/>
          <a:p>
            <a:r>
              <a:rPr lang="es-ES" sz="6000" dirty="0" smtClean="0"/>
              <a:t>GRACIAS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924492" y="1967024"/>
            <a:ext cx="543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Adobe Garamond Pro Bold" pitchFamily="18" charset="0"/>
              </a:rPr>
              <a:t>BIENVENIDOS</a:t>
            </a:r>
            <a:endParaRPr lang="es-ES" sz="6000" dirty="0">
              <a:latin typeface="Adobe Garamond Pro Bold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953" y="3378117"/>
            <a:ext cx="75360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TEMAS A ABORDAR:</a:t>
            </a:r>
          </a:p>
          <a:p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USO DE LA PÁGINA DEL IES - </a:t>
            </a:r>
            <a:r>
              <a:rPr lang="es-ES" sz="1600" b="1" dirty="0" smtClean="0">
                <a:solidFill>
                  <a:srgbClr val="FF0000"/>
                </a:solidFill>
              </a:rPr>
              <a:t>WWW.IESSANTAFE.EDU.AR </a:t>
            </a:r>
          </a:p>
          <a:p>
            <a:r>
              <a:rPr lang="es-ES" sz="1600" dirty="0" smtClean="0"/>
              <a:t> </a:t>
            </a:r>
            <a:r>
              <a:rPr lang="es-ES" sz="1600" dirty="0" smtClean="0"/>
              <a:t> (SISTEMA DE GESTIÓN Y AULA VIRTUAL MOODLE).</a:t>
            </a:r>
          </a:p>
          <a:p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AULA VIRTUAL MOODLE – (MATRICULACIÓN A MATERIAS)</a:t>
            </a:r>
            <a:r>
              <a:rPr lang="es-ES" sz="1600" dirty="0" smtClean="0"/>
              <a:t> </a:t>
            </a:r>
          </a:p>
          <a:p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SISTEMA DE GESTIÓN (NOTAS E INSCRIPCIÓN A MESAS DE EXÁMENES) </a:t>
            </a:r>
          </a:p>
          <a:p>
            <a:r>
              <a:rPr lang="es-ES" sz="16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s-ES" sz="1600" dirty="0" smtClean="0"/>
              <a:t> CONSULTAS Y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31273" y="1425039"/>
            <a:ext cx="760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PÁGINA WEB: </a:t>
            </a:r>
            <a:r>
              <a:rPr lang="es-ES" sz="2800" b="1" dirty="0" smtClean="0">
                <a:solidFill>
                  <a:srgbClr val="FF0000"/>
                </a:solidFill>
              </a:rPr>
              <a:t>WWW.IESSANTAFE.EDU.AR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0" name="9 Imagen" descr="PAGINA 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18170"/>
            <a:ext cx="9144000" cy="3979207"/>
          </a:xfrm>
          <a:prstGeom prst="rect">
            <a:avLst/>
          </a:prstGeom>
        </p:spPr>
      </p:pic>
      <p:pic>
        <p:nvPicPr>
          <p:cNvPr id="11" name="10 Imagen" descr="ACCES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125" y="4259901"/>
            <a:ext cx="5631315" cy="632732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 rot="14226252">
            <a:off x="1646886" y="3298922"/>
            <a:ext cx="2042947" cy="34438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866899" y="2541247"/>
            <a:ext cx="1758495" cy="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pic>
        <p:nvPicPr>
          <p:cNvPr id="6" name="5 Imagen" descr="AULA VIRTU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0194"/>
            <a:ext cx="9144000" cy="4013276"/>
          </a:xfrm>
          <a:prstGeom prst="rect">
            <a:avLst/>
          </a:prstGeom>
        </p:spPr>
      </p:pic>
      <p:pic>
        <p:nvPicPr>
          <p:cNvPr id="7" name="6 Imagen" descr="AULA VIRTUAL ACCES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525" y="1610943"/>
            <a:ext cx="4181475" cy="27622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18977" y="5943599"/>
            <a:ext cx="5335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EN LOS PRÓXIMOS DÍAS ESTARÁ HABILITADA: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USUARIO Y CONTRASEÑA: DNI (SIN PUNTOS Y ESPACIOS)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AL PRIMER INICIO SOLICITA CAMBIAR LA CONTRASEÑA.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pic>
        <p:nvPicPr>
          <p:cNvPr id="7" name="6 Imagen" descr="AULA VIRTUAL CATEGORI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62" y="2234277"/>
            <a:ext cx="6010275" cy="3133725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1626781" y="3646967"/>
            <a:ext cx="1977656" cy="42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0800000">
            <a:off x="3752132" y="3681695"/>
            <a:ext cx="2042947" cy="34438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pic>
        <p:nvPicPr>
          <p:cNvPr id="6" name="5 Imagen" descr="AULA VIRTUAL INGRESO INVITAD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5503"/>
            <a:ext cx="9144000" cy="414518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125432" y="4784652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i</a:t>
            </a:r>
            <a:r>
              <a:rPr lang="es-ES" b="1" dirty="0" err="1" smtClean="0">
                <a:solidFill>
                  <a:srgbClr val="FF0000"/>
                </a:solidFill>
              </a:rPr>
              <a:t>esingreso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                    (TODO EN MINÚSCULA Y JUNTO)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pic>
        <p:nvPicPr>
          <p:cNvPr id="6" name="5 Imagen" descr="AULA VIRTUAL MATERIAL INGRESANTES LISTA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7819"/>
            <a:ext cx="9144000" cy="402308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24493" y="1339704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PODRÁS VER TODO EL MATERIAL DE ESTAS CHARLAS.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9424" y="125464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MATRICULACIÓN A LAS MATERIAS.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AULA VIRTU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1" y="1868929"/>
            <a:ext cx="5741581" cy="2519964"/>
          </a:xfrm>
          <a:prstGeom prst="rect">
            <a:avLst/>
          </a:prstGeom>
        </p:spPr>
      </p:pic>
      <p:pic>
        <p:nvPicPr>
          <p:cNvPr id="8" name="7 Imagen" descr="AULA VIRTUAL ACCES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9" y="1876758"/>
            <a:ext cx="2994505" cy="197815"/>
          </a:xfrm>
          <a:prstGeom prst="rect">
            <a:avLst/>
          </a:prstGeom>
        </p:spPr>
      </p:pic>
      <p:pic>
        <p:nvPicPr>
          <p:cNvPr id="9" name="8 Imagen" descr="USUARIO Y CONTRASEÑ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117" y="3574890"/>
            <a:ext cx="5730949" cy="249601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791761" y="4893325"/>
            <a:ext cx="72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DNI</a:t>
            </a:r>
            <a:endParaRPr lang="es-ES" sz="11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03915" y="5101822"/>
            <a:ext cx="723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DNI</a:t>
            </a:r>
            <a:endParaRPr lang="es-ES" sz="11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6446" y="6092455"/>
            <a:ext cx="42354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EN LOS PRÓXIMOS DÍAS ESTARÁ HABILITADA:</a:t>
            </a:r>
          </a:p>
          <a:p>
            <a:r>
              <a:rPr lang="es-ES" sz="1100" b="1" dirty="0" smtClean="0">
                <a:solidFill>
                  <a:srgbClr val="FF0000"/>
                </a:solidFill>
              </a:rPr>
              <a:t>USUARIO Y CONTRASEÑA: DNI (SIN PUNTOS Y ESPACIOS)</a:t>
            </a:r>
          </a:p>
          <a:p>
            <a:r>
              <a:rPr lang="es-ES" sz="1100" b="1" dirty="0" smtClean="0">
                <a:solidFill>
                  <a:srgbClr val="FF0000"/>
                </a:solidFill>
              </a:rPr>
              <a:t>AL PRIMER INICIO SOLICITA CAMBIAR LA CONTRASEÑA.</a:t>
            </a:r>
            <a:endParaRPr lang="es-E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546842" y="6479323"/>
            <a:ext cx="4729272" cy="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0114"/>
              </a:buClr>
              <a:buSzPts val="2200"/>
              <a:buNone/>
            </a:pPr>
            <a:r>
              <a:rPr lang="es-ES" sz="1400" b="1" dirty="0" err="1">
                <a:solidFill>
                  <a:sysClr val="windowText" lastClr="000000"/>
                </a:solidFill>
                <a:latin typeface="Tahoma"/>
                <a:ea typeface="Tahoma"/>
                <a:cs typeface="Tahoma"/>
                <a:sym typeface="Tahoma"/>
              </a:rPr>
              <a:t>www.iessantafe.edu.ar</a:t>
            </a:r>
            <a:endParaRPr sz="1400" b="1" dirty="0">
              <a:solidFill>
                <a:sysClr val="windowText" lastClr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66" cy="1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1" y="372377"/>
            <a:ext cx="1535569" cy="319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0121" y="1360967"/>
            <a:ext cx="207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AULA VIRTUAL:</a:t>
            </a:r>
            <a:endParaRPr lang="es-ES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9424" y="125464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MATRICULACIÓN A LAS MATERIAS.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MATRICULAC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060" y="3093991"/>
            <a:ext cx="6283842" cy="2769389"/>
          </a:xfrm>
          <a:prstGeom prst="rect">
            <a:avLst/>
          </a:prstGeom>
        </p:spPr>
      </p:pic>
      <p:pic>
        <p:nvPicPr>
          <p:cNvPr id="8" name="7 Imagen" descr="AULA VIRTUAL CATEGORI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27" y="1808975"/>
            <a:ext cx="2643631" cy="137837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02148" y="2147776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1) INGRESAR A “</a:t>
            </a:r>
            <a:r>
              <a:rPr lang="es-ES" sz="1800" b="1" dirty="0" smtClean="0">
                <a:solidFill>
                  <a:srgbClr val="00B0F0"/>
                </a:solidFill>
              </a:rPr>
              <a:t>Nivel Terciario</a:t>
            </a:r>
            <a:r>
              <a:rPr lang="es-ES" sz="1800" b="1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s-ES" sz="1800" b="1" dirty="0" smtClean="0">
                <a:solidFill>
                  <a:srgbClr val="FF0000"/>
                </a:solidFill>
              </a:rPr>
              <a:t>2) CARRERA A CURSAR</a:t>
            </a:r>
            <a:endParaRPr lang="es-E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442</Words>
  <Application>Microsoft Macintosh PowerPoint</Application>
  <PresentationFormat>Presentación en pantalla (4:3)</PresentationFormat>
  <Paragraphs>99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PC</cp:lastModifiedBy>
  <cp:revision>46</cp:revision>
  <dcterms:modified xsi:type="dcterms:W3CDTF">2025-02-18T21:31:04Z</dcterms:modified>
</cp:coreProperties>
</file>