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EF00A33-6652-412A-91D1-DA25E7311B8D}" type="slidenum">
              <a:rPr lang="es-AR" smtClean="0"/>
              <a:t>‹Nº›</a:t>
            </a:fld>
            <a:endParaRPr lang="es-AR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F176E13-E02F-468B-B3EC-8A623B69A504}" type="datetimeFigureOut">
              <a:rPr lang="es-AR" smtClean="0"/>
              <a:t>02/04/2020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2348880"/>
            <a:ext cx="7235981" cy="3259832"/>
          </a:xfrm>
        </p:spPr>
        <p:txBody>
          <a:bodyPr/>
          <a:lstStyle/>
          <a:p>
            <a:pPr lvl="0"/>
            <a:r>
              <a:rPr lang="es-ES" sz="2800" dirty="0">
                <a:effectLst/>
              </a:rPr>
              <a:t>«El marketing tiene como objetivo el conocer y comprender tan bien al consumidor que el producto se ajuste perfectamente a sus necesidades». (P. DRUCKER).  </a:t>
            </a:r>
            <a:r>
              <a:rPr lang="es-AR" sz="4800" dirty="0">
                <a:effectLst/>
              </a:rPr>
              <a:t/>
            </a:r>
            <a:br>
              <a:rPr lang="es-AR" sz="4800" dirty="0">
                <a:effectLst/>
              </a:rPr>
            </a:br>
            <a:endParaRPr lang="es-AR" sz="4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5400" dirty="0" smtClean="0"/>
              <a:t>MARKETING</a:t>
            </a:r>
            <a:endParaRPr lang="es-AR" sz="5400" dirty="0"/>
          </a:p>
        </p:txBody>
      </p:sp>
    </p:spTree>
    <p:extLst>
      <p:ext uri="{BB962C8B-B14F-4D97-AF65-F5344CB8AC3E}">
        <p14:creationId xmlns:p14="http://schemas.microsoft.com/office/powerpoint/2010/main" val="427754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Marketing mix</a:t>
            </a:r>
            <a:endParaRPr lang="es-AR" dirty="0"/>
          </a:p>
        </p:txBody>
      </p:sp>
      <p:pic>
        <p:nvPicPr>
          <p:cNvPr id="5" name="0 Imagen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3672407" cy="295232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0 Imagen"/>
          <p:cNvPicPr>
            <a:picLocks noGrp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730625" cy="29569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173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	COMERCIALIZA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BIENES			LUGARES</a:t>
            </a:r>
          </a:p>
          <a:p>
            <a:r>
              <a:rPr lang="es-AR" dirty="0" smtClean="0"/>
              <a:t>SERVICIOS		PROPIEDADES</a:t>
            </a:r>
          </a:p>
          <a:p>
            <a:r>
              <a:rPr lang="es-AR" dirty="0" smtClean="0"/>
              <a:t>EXPERIENCIAS		ORGANIZACIONES</a:t>
            </a:r>
          </a:p>
          <a:p>
            <a:r>
              <a:rPr lang="es-AR" dirty="0" smtClean="0"/>
              <a:t>EVENTOS 			INFORMACION</a:t>
            </a:r>
          </a:p>
          <a:p>
            <a:r>
              <a:rPr lang="es-AR" dirty="0"/>
              <a:t>P</a:t>
            </a:r>
            <a:r>
              <a:rPr lang="es-AR" dirty="0" smtClean="0"/>
              <a:t>ERSONAS 		IDEAS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68488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CONCEPTOS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MERCADO</a:t>
            </a:r>
          </a:p>
          <a:p>
            <a:r>
              <a:rPr lang="es-AR" dirty="0" smtClean="0"/>
              <a:t>CIBERMERCADO</a:t>
            </a:r>
          </a:p>
          <a:p>
            <a:r>
              <a:rPr lang="es-AR" dirty="0" smtClean="0"/>
              <a:t>METAMERCADO</a:t>
            </a:r>
          </a:p>
          <a:p>
            <a:endParaRPr lang="es-AR" dirty="0"/>
          </a:p>
          <a:p>
            <a:r>
              <a:rPr lang="es-AR" dirty="0" smtClean="0"/>
              <a:t>NECESIDADES</a:t>
            </a:r>
          </a:p>
          <a:p>
            <a:r>
              <a:rPr lang="es-AR" dirty="0"/>
              <a:t>DESEOS</a:t>
            </a:r>
          </a:p>
          <a:p>
            <a:r>
              <a:rPr lang="es-AR" dirty="0" smtClean="0"/>
              <a:t>DEMANDAS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8731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S</a:t>
            </a:r>
            <a:r>
              <a:rPr lang="es-AR" dirty="0" smtClean="0"/>
              <a:t>egmentación</a:t>
            </a:r>
            <a:endParaRPr lang="es-AR" dirty="0"/>
          </a:p>
        </p:txBody>
      </p:sp>
      <p:pic>
        <p:nvPicPr>
          <p:cNvPr id="4" name="0 Imagen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08720"/>
            <a:ext cx="6479619" cy="38877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2778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CICLO DE VIDA</a:t>
            </a:r>
            <a:endParaRPr lang="es-AR" dirty="0"/>
          </a:p>
        </p:txBody>
      </p:sp>
      <p:pic>
        <p:nvPicPr>
          <p:cNvPr id="4" name="0 Imagen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5263" r="1572" b="5694"/>
          <a:stretch/>
        </p:blipFill>
        <p:spPr bwMode="auto">
          <a:xfrm>
            <a:off x="1331640" y="404664"/>
            <a:ext cx="6992936" cy="4419600"/>
          </a:xfrm>
          <a:prstGeom prst="round2DiagRect">
            <a:avLst>
              <a:gd name="adj1" fmla="val 16667"/>
              <a:gd name="adj2" fmla="val 0"/>
            </a:avLst>
          </a:prstGeom>
          <a:ln w="88900" cap="sq" cmpd="sng" algn="ctr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07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mal">
  <a:themeElements>
    <a:clrScheme name="t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15</TotalTime>
  <Words>44</Words>
  <Application>Microsoft Office PowerPoint</Application>
  <PresentationFormat>Presentación en pantalla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termal</vt:lpstr>
      <vt:lpstr>«El marketing tiene como objetivo el conocer y comprender tan bien al consumidor que el producto se ajuste perfectamente a sus necesidades». (P. DRUCKER).   </vt:lpstr>
      <vt:lpstr>Marketing mix</vt:lpstr>
      <vt:lpstr> COMERCIALIZA</vt:lpstr>
      <vt:lpstr>CONCEPTOS </vt:lpstr>
      <vt:lpstr>Segmentación</vt:lpstr>
      <vt:lpstr>CICLO DE VIDA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garbarino</dc:creator>
  <cp:lastModifiedBy>garbarino</cp:lastModifiedBy>
  <cp:revision>3</cp:revision>
  <dcterms:created xsi:type="dcterms:W3CDTF">2020-04-02T19:01:29Z</dcterms:created>
  <dcterms:modified xsi:type="dcterms:W3CDTF">2020-04-02T19:16:43Z</dcterms:modified>
</cp:coreProperties>
</file>