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  <p:sldId id="264" r:id="rId6"/>
    <p:sldId id="261" r:id="rId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E7DD-A959-4E74-A1E4-CAB2BB15A820}" type="datetimeFigureOut">
              <a:rPr lang="es-AR" smtClean="0"/>
              <a:t>15/04/2020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47B0C2E4-0AB3-415A-B9CE-92CE93BAAA5F}" type="slidenum">
              <a:rPr lang="es-AR" smtClean="0"/>
              <a:t>‹Nº›</a:t>
            </a:fld>
            <a:endParaRPr lang="es-AR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E7DD-A959-4E74-A1E4-CAB2BB15A820}" type="datetimeFigureOut">
              <a:rPr lang="es-AR" smtClean="0"/>
              <a:t>15/04/2020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C2E4-0AB3-415A-B9CE-92CE93BAAA5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E7DD-A959-4E74-A1E4-CAB2BB15A820}" type="datetimeFigureOut">
              <a:rPr lang="es-AR" smtClean="0"/>
              <a:t>15/04/2020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C2E4-0AB3-415A-B9CE-92CE93BAAA5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E7DD-A959-4E74-A1E4-CAB2BB15A820}" type="datetimeFigureOut">
              <a:rPr lang="es-AR" smtClean="0"/>
              <a:t>15/04/2020</a:t>
            </a:fld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B0C2E4-0AB3-415A-B9CE-92CE93BAAA5F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E7DD-A959-4E74-A1E4-CAB2BB15A820}" type="datetimeFigureOut">
              <a:rPr lang="es-AR" smtClean="0"/>
              <a:t>15/04/2020</a:t>
            </a:fld>
            <a:endParaRPr lang="es-A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B0C2E4-0AB3-415A-B9CE-92CE93BAAA5F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E7DD-A959-4E74-A1E4-CAB2BB15A820}" type="datetimeFigureOut">
              <a:rPr lang="es-AR" smtClean="0"/>
              <a:t>15/04/2020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C2E4-0AB3-415A-B9CE-92CE93BAAA5F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E7DD-A959-4E74-A1E4-CAB2BB15A820}" type="datetimeFigureOut">
              <a:rPr lang="es-AR" smtClean="0"/>
              <a:t>15/04/2020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C2E4-0AB3-415A-B9CE-92CE93BAAA5F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E7DD-A959-4E74-A1E4-CAB2BB15A820}" type="datetimeFigureOut">
              <a:rPr lang="es-AR" smtClean="0"/>
              <a:t>15/04/2020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C2E4-0AB3-415A-B9CE-92CE93BAAA5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E7DD-A959-4E74-A1E4-CAB2BB15A820}" type="datetimeFigureOut">
              <a:rPr lang="es-AR" smtClean="0"/>
              <a:t>15/04/2020</a:t>
            </a:fld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B0C2E4-0AB3-415A-B9CE-92CE93BAAA5F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2FCE7DD-A959-4E74-A1E4-CAB2BB15A820}" type="datetimeFigureOut">
              <a:rPr lang="es-AR" smtClean="0"/>
              <a:t>15/04/2020</a:t>
            </a:fld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B0C2E4-0AB3-415A-B9CE-92CE93BAAA5F}" type="slidenum">
              <a:rPr lang="es-AR" smtClean="0"/>
              <a:t>‹Nº›</a:t>
            </a:fld>
            <a:endParaRPr lang="es-A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E7DD-A959-4E74-A1E4-CAB2BB15A820}" type="datetimeFigureOut">
              <a:rPr lang="es-AR" smtClean="0"/>
              <a:t>15/04/2020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0C2E4-0AB3-415A-B9CE-92CE93BAAA5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7B0C2E4-0AB3-415A-B9CE-92CE93BAAA5F}" type="slidenum">
              <a:rPr lang="es-AR" smtClean="0"/>
              <a:t>‹Nº›</a:t>
            </a:fld>
            <a:endParaRPr lang="es-AR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2FCE7DD-A959-4E74-A1E4-CAB2BB15A820}" type="datetimeFigureOut">
              <a:rPr lang="es-AR" smtClean="0"/>
              <a:t>15/04/2020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5661248"/>
            <a:ext cx="7239000" cy="739552"/>
          </a:xfrm>
        </p:spPr>
        <p:txBody>
          <a:bodyPr/>
          <a:lstStyle/>
          <a:p>
            <a:pPr algn="r"/>
            <a:r>
              <a:rPr lang="es-AR" sz="4800" dirty="0"/>
              <a:t/>
            </a:r>
            <a:br>
              <a:rPr lang="es-AR" sz="4800" dirty="0"/>
            </a:br>
            <a:r>
              <a:rPr lang="es-AR" sz="4800" dirty="0" smtClean="0"/>
              <a:t>LA PROPAGANDA</a:t>
            </a:r>
            <a:endParaRPr lang="es-AR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Es definida como una forma intencional y sistemática de persuasión con fines ideológicos, políticos o comerciales, con el intento de influir en las emociones, actitudes, opiniones y acciones de los grupos de destinatarios específicos a través de la transmisión controlada de información parcial (que puede o no basarse en hechos) a través de los medios de comunicación masiva y directa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1411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A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INFLUENCIA</a:t>
            </a:r>
            <a:endParaRPr lang="es-A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La meta de la propaganda es aumentar el apoyo (o el rechazo) a una cierta posición, antes que presentarla simplemente en sus pros y sus contras. El objetivo de la propaganda no es hablar de la verdad, sino convencer a la gente: pretende inclinar la opinión general, no informarla.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92450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400" dirty="0" smtClean="0">
                <a:effectLst/>
              </a:rPr>
              <a:t>DISCURSO PROPAGANDÍSTICO</a:t>
            </a:r>
            <a:endParaRPr lang="es-AR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s-AR" b="1" dirty="0"/>
              <a:t>Los mensajes son repetitivos para que haya una mayor captación del público.</a:t>
            </a:r>
            <a:endParaRPr lang="es-AR" dirty="0"/>
          </a:p>
          <a:p>
            <a:pPr lvl="0"/>
            <a:r>
              <a:rPr lang="es-AR" b="1" dirty="0"/>
              <a:t>Utilizan diversos canales de transmisión.</a:t>
            </a:r>
            <a:endParaRPr lang="es-AR" dirty="0"/>
          </a:p>
          <a:p>
            <a:pPr lvl="0"/>
            <a:r>
              <a:rPr lang="es-AR" b="1" dirty="0"/>
              <a:t>La propaganda es de carácter masivo.</a:t>
            </a:r>
            <a:endParaRPr lang="es-AR" dirty="0"/>
          </a:p>
          <a:p>
            <a:pPr lvl="0"/>
            <a:r>
              <a:rPr lang="es-AR" b="1" dirty="0"/>
              <a:t>Siempre trata de persuadir en las personas receptoras del </a:t>
            </a:r>
            <a:r>
              <a:rPr lang="es-AR" b="1" dirty="0" smtClean="0"/>
              <a:t>mensaje.</a:t>
            </a:r>
            <a:endParaRPr lang="es-AR" dirty="0"/>
          </a:p>
          <a:p>
            <a:pPr lvl="0"/>
            <a:r>
              <a:rPr lang="es-AR" b="1" dirty="0"/>
              <a:t>Busca el apoyo y de misma forma, el rechazo frente a determinadas ideas, partidos, etc.</a:t>
            </a:r>
            <a:endParaRPr lang="es-AR" dirty="0"/>
          </a:p>
          <a:p>
            <a:pPr lvl="0"/>
            <a:r>
              <a:rPr lang="es-AR" b="1" dirty="0"/>
              <a:t>A partir del discurso propagandístico cada persona es libre de formar sus propios criterios.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24693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2400" dirty="0" smtClean="0"/>
              <a:t>POR SU EMISOR</a:t>
            </a:r>
            <a:endParaRPr lang="es-AR" sz="2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s-AR" sz="3200" dirty="0" smtClean="0"/>
          </a:p>
          <a:p>
            <a:endParaRPr lang="es-AR" sz="3200" dirty="0"/>
          </a:p>
          <a:p>
            <a:endParaRPr lang="es-AR" sz="3200" dirty="0" smtClean="0"/>
          </a:p>
          <a:p>
            <a:endParaRPr lang="es-AR" sz="3200" dirty="0"/>
          </a:p>
          <a:p>
            <a:endParaRPr lang="es-AR" sz="3200" dirty="0" smtClean="0"/>
          </a:p>
          <a:p>
            <a:endParaRPr lang="es-AR" sz="3200" dirty="0"/>
          </a:p>
          <a:p>
            <a:endParaRPr lang="es-AR" sz="3200" dirty="0" smtClean="0"/>
          </a:p>
          <a:p>
            <a:r>
              <a:rPr lang="es-AR" sz="3200" dirty="0" smtClean="0"/>
              <a:t>TIPOS </a:t>
            </a:r>
            <a:r>
              <a:rPr lang="es-AR" sz="3200" dirty="0"/>
              <a:t>DE </a:t>
            </a:r>
            <a:r>
              <a:rPr lang="es-AR" sz="3200" dirty="0" smtClean="0"/>
              <a:t>PROPAGANDA</a:t>
            </a:r>
            <a:endParaRPr lang="es-AR" sz="3200" dirty="0"/>
          </a:p>
        </p:txBody>
      </p:sp>
      <p:pic>
        <p:nvPicPr>
          <p:cNvPr id="5" name="3 Marcador de contenido"/>
          <p:cNvPicPr>
            <a:picLocks noGrp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4824536" cy="590465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80698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AR" sz="4800" dirty="0" smtClean="0"/>
              <a:t>CONCLUSIONES</a:t>
            </a:r>
            <a:endParaRPr lang="es-AR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La propaganda es un método sistemático de manipulación, y es bastante </a:t>
            </a:r>
            <a:r>
              <a:rPr lang="es-AR" dirty="0" smtClean="0"/>
              <a:t>exitosa.</a:t>
            </a:r>
          </a:p>
          <a:p>
            <a:r>
              <a:rPr lang="es-AR" dirty="0" smtClean="0"/>
              <a:t>Se </a:t>
            </a:r>
            <a:r>
              <a:rPr lang="es-AR" dirty="0"/>
              <a:t>utiliza para resaltar los aspectos negativos o positivos de una idea, una persona o una legislación. </a:t>
            </a:r>
            <a:endParaRPr lang="es-AR" dirty="0" smtClean="0"/>
          </a:p>
          <a:p>
            <a:r>
              <a:rPr lang="es-AR" b="1"/>
              <a:t>Los avances tecnológicos de los Medios de comunicación, especialmente los electrónicos, están ampliando los canales de propaganda y es probable que en el futuro tengan un enorme impacto.</a:t>
            </a:r>
            <a:endParaRPr lang="es-AR"/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32824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2400" dirty="0" smtClean="0"/>
              <a:t>POR SU CONTENIDO</a:t>
            </a:r>
            <a:endParaRPr lang="es-AR" sz="2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s-AR" sz="3600" dirty="0" smtClean="0"/>
          </a:p>
          <a:p>
            <a:endParaRPr lang="es-AR" sz="3600" dirty="0"/>
          </a:p>
          <a:p>
            <a:endParaRPr lang="es-AR" sz="3600" dirty="0" smtClean="0"/>
          </a:p>
          <a:p>
            <a:endParaRPr lang="es-AR" sz="3600" dirty="0"/>
          </a:p>
          <a:p>
            <a:endParaRPr lang="es-AR" sz="3600" dirty="0" smtClean="0"/>
          </a:p>
          <a:p>
            <a:endParaRPr lang="es-AR" sz="3600" dirty="0"/>
          </a:p>
          <a:p>
            <a:r>
              <a:rPr lang="es-AR" sz="3600" dirty="0" smtClean="0"/>
              <a:t>TIPOS </a:t>
            </a:r>
            <a:r>
              <a:rPr lang="es-AR" sz="3600" dirty="0"/>
              <a:t>DE </a:t>
            </a:r>
            <a:r>
              <a:rPr lang="es-AR" sz="3600" dirty="0" smtClean="0"/>
              <a:t>PROPAGANDA</a:t>
            </a:r>
            <a:endParaRPr lang="es-AR" sz="3600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s-AR" b="1" dirty="0"/>
          </a:p>
          <a:p>
            <a:r>
              <a:rPr lang="es-AR" b="1" dirty="0" smtClean="0"/>
              <a:t>Propaganda religiosa</a:t>
            </a:r>
          </a:p>
          <a:p>
            <a:r>
              <a:rPr lang="es-AR" b="1" dirty="0"/>
              <a:t>Propaganda </a:t>
            </a:r>
            <a:r>
              <a:rPr lang="es-AR" b="1" dirty="0" smtClean="0"/>
              <a:t>política</a:t>
            </a:r>
          </a:p>
          <a:p>
            <a:r>
              <a:rPr lang="es-AR" b="1" dirty="0"/>
              <a:t>Propaganda </a:t>
            </a:r>
            <a:r>
              <a:rPr lang="es-AR" b="1" dirty="0" smtClean="0"/>
              <a:t>Blanca</a:t>
            </a:r>
          </a:p>
          <a:p>
            <a:r>
              <a:rPr lang="es-AR" b="1" dirty="0"/>
              <a:t>Propaganda </a:t>
            </a:r>
            <a:r>
              <a:rPr lang="es-AR" b="1" dirty="0" smtClean="0"/>
              <a:t>Negra</a:t>
            </a:r>
          </a:p>
          <a:p>
            <a:r>
              <a:rPr lang="es-AR" b="1" dirty="0"/>
              <a:t>Propaganda </a:t>
            </a:r>
            <a:r>
              <a:rPr lang="es-AR" b="1" dirty="0" smtClean="0"/>
              <a:t>literaria</a:t>
            </a:r>
          </a:p>
          <a:p>
            <a:r>
              <a:rPr lang="es-AR" b="1" dirty="0" smtClean="0"/>
              <a:t>Ratio-propaganda</a:t>
            </a:r>
          </a:p>
          <a:p>
            <a:r>
              <a:rPr lang="es-AR" b="1" dirty="0" err="1"/>
              <a:t>Senso</a:t>
            </a:r>
            <a:r>
              <a:rPr lang="es-AR" b="1" dirty="0"/>
              <a:t>-propaganda</a:t>
            </a:r>
            <a:endParaRPr lang="es-AR" b="1" dirty="0" smtClean="0"/>
          </a:p>
          <a:p>
            <a:r>
              <a:rPr lang="es-AR" b="1" dirty="0"/>
              <a:t>Propaganda de </a:t>
            </a:r>
            <a:r>
              <a:rPr lang="es-AR" b="1" dirty="0" smtClean="0"/>
              <a:t>integración</a:t>
            </a:r>
          </a:p>
          <a:p>
            <a:r>
              <a:rPr lang="es-AR" b="1" dirty="0"/>
              <a:t>Propaganda Bélica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510601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rmal">
  <a:themeElements>
    <a:clrScheme name="t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TM01859868[[fn=Thermal]]</Template>
  <TotalTime>33</TotalTime>
  <Words>291</Words>
  <Application>Microsoft Office PowerPoint</Application>
  <PresentationFormat>Presentación en pantalla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termal</vt:lpstr>
      <vt:lpstr> LA PROPAGANDA</vt:lpstr>
      <vt:lpstr>INFLUENCIA</vt:lpstr>
      <vt:lpstr>DISCURSO PROPAGANDÍSTICO</vt:lpstr>
      <vt:lpstr>POR SU EMISOR</vt:lpstr>
      <vt:lpstr>CONCLUSIONES</vt:lpstr>
      <vt:lpstr>POR SU CONTENIDO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PROPAGANDA</dc:title>
  <dc:creator>garbarino</dc:creator>
  <cp:lastModifiedBy>garbarino</cp:lastModifiedBy>
  <cp:revision>4</cp:revision>
  <dcterms:created xsi:type="dcterms:W3CDTF">2020-04-16T01:50:47Z</dcterms:created>
  <dcterms:modified xsi:type="dcterms:W3CDTF">2020-04-16T02:23:50Z</dcterms:modified>
</cp:coreProperties>
</file>