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6" r:id="rId3"/>
    <p:sldId id="261" r:id="rId4"/>
    <p:sldId id="260" r:id="rId5"/>
    <p:sldId id="259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2087D-0CE4-4A8B-AB19-8B9663ACC5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Planificación de Medios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A6306A-2B42-4A56-995E-C6AE4CDDA7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PARTE  I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233220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9C749B-EDE4-4F66-8415-B53445E79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Subordinación de objetivos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7F05E6A-3101-450B-909F-AF506E7E7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084" b="15685"/>
          <a:stretch/>
        </p:blipFill>
        <p:spPr>
          <a:xfrm rot="21480000">
            <a:off x="5221579" y="687766"/>
            <a:ext cx="5178426" cy="5570045"/>
          </a:xfrm>
        </p:spPr>
      </p:pic>
    </p:spTree>
    <p:extLst>
      <p:ext uri="{BB962C8B-B14F-4D97-AF65-F5344CB8AC3E}">
        <p14:creationId xmlns:p14="http://schemas.microsoft.com/office/powerpoint/2010/main" val="204568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6DBC56-1476-4AAF-B054-44D7C85B8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b="1" dirty="0"/>
              <a:t>DEPARTAMENTO DE  MEDIOS</a:t>
            </a:r>
            <a:br>
              <a:rPr lang="es-AR" sz="2800" dirty="0"/>
            </a:br>
            <a:endParaRPr lang="es-AR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18B0C4-A4AD-4554-AB29-93B7D4823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b="1" dirty="0"/>
              <a:t>Investigación</a:t>
            </a:r>
            <a:r>
              <a:rPr lang="es-ES" dirty="0"/>
              <a:t>, centrada en el </a:t>
            </a:r>
            <a:r>
              <a:rPr lang="es-ES" b="1" dirty="0"/>
              <a:t>seguimiento y análisis de audiencias</a:t>
            </a:r>
            <a:r>
              <a:rPr lang="es-ES" dirty="0"/>
              <a:t> para conocer cómo se distribuyen en los medios y sus características.</a:t>
            </a:r>
          </a:p>
          <a:p>
            <a:pPr lvl="0"/>
            <a:endParaRPr lang="es-AR" dirty="0"/>
          </a:p>
          <a:p>
            <a:pPr lvl="0"/>
            <a:r>
              <a:rPr lang="es-ES" b="1" dirty="0"/>
              <a:t>Planificación,</a:t>
            </a:r>
            <a:r>
              <a:rPr lang="es-ES" dirty="0"/>
              <a:t> que elabora los </a:t>
            </a:r>
            <a:r>
              <a:rPr lang="es-ES" b="1" dirty="0"/>
              <a:t>planes de medios de la campaña</a:t>
            </a:r>
            <a:r>
              <a:rPr lang="es-ES" dirty="0"/>
              <a:t> en función de los datos, los objetivos y el presupuesto, incluyendo la decisión de cómo distribuirlo y el calendario de apariciones (timing) </a:t>
            </a:r>
          </a:p>
          <a:p>
            <a:pPr marL="0" lvl="0" indent="0">
              <a:buNone/>
            </a:pPr>
            <a:endParaRPr lang="es-AR" dirty="0"/>
          </a:p>
          <a:p>
            <a:pPr lvl="0"/>
            <a:r>
              <a:rPr lang="es-ES" b="1" dirty="0"/>
              <a:t>Compras,</a:t>
            </a:r>
            <a:r>
              <a:rPr lang="es-ES" dirty="0"/>
              <a:t> dedicado a </a:t>
            </a:r>
            <a:r>
              <a:rPr lang="es-ES" i="1" dirty="0"/>
              <a:t>la gestión comercial de compra de los espacios</a:t>
            </a:r>
            <a:r>
              <a:rPr lang="es-ES" dirty="0"/>
              <a:t>, que obliga a mantener relación con las agencias de medios, los exclusivistas y/o los departamentos comerciales de propios medios. 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5865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E9617-81FD-49AF-B169-B72FD8730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b="1" dirty="0"/>
              <a:t>DIFERENTES  SITUACIONES</a:t>
            </a:r>
            <a:endParaRPr lang="es-AR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01106E-5065-4433-B584-26FBD1E0F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Agencias con departamento de medios, que realizan internamente la difusión de la  las campañas.</a:t>
            </a:r>
          </a:p>
          <a:p>
            <a:pPr lvl="0"/>
            <a:endParaRPr lang="es-AR" dirty="0"/>
          </a:p>
          <a:p>
            <a:pPr lvl="0"/>
            <a:r>
              <a:rPr lang="es-ES" dirty="0"/>
              <a:t>Agencias con departamento de medios cuya actividad se centra en la planificación, encargando la compra y evaluación de resultados.</a:t>
            </a:r>
          </a:p>
          <a:p>
            <a:pPr lvl="0"/>
            <a:endParaRPr lang="es-AR" dirty="0"/>
          </a:p>
          <a:p>
            <a:pPr lvl="0"/>
            <a:r>
              <a:rPr lang="es-ES" dirty="0"/>
              <a:t>Agencias sin departamento de medios, que contratan todo lo relacionado con esta parte del proceso.</a:t>
            </a:r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4266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62FEC-FEDD-4DED-B687-8E248BDB7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CENTRALES </a:t>
            </a:r>
            <a:br>
              <a:rPr lang="es-ES" sz="3200" b="1" dirty="0"/>
            </a:br>
            <a:r>
              <a:rPr lang="es-ES" sz="3200" b="1" dirty="0"/>
              <a:t>DE MEDIOS</a:t>
            </a:r>
            <a:br>
              <a:rPr lang="es-AR" sz="3200" dirty="0"/>
            </a:br>
            <a:endParaRPr lang="es-AR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8A8D5C-69EF-4AA7-9460-84209C18C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AR" dirty="0"/>
              <a:t>Central de Medios es una organización que tiene como objetivo primordial optimizar el presupuesto que cada anunciante destina a sus pautas publicitarias, ya sean éstas en medios tradicionales (prensa, radio, televisión) o en alternativos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AR" dirty="0"/>
          </a:p>
          <a:p>
            <a:pPr marL="0" indent="0">
              <a:buNone/>
            </a:pPr>
            <a:r>
              <a:rPr lang="es-ES" dirty="0"/>
              <a:t>Puede hablarse de </a:t>
            </a:r>
            <a:r>
              <a:rPr lang="es-ES" b="1" dirty="0"/>
              <a:t>tres tipos de centrales</a:t>
            </a:r>
            <a:r>
              <a:rPr lang="es-ES" dirty="0"/>
              <a:t>:</a:t>
            </a:r>
            <a:endParaRPr lang="es-AR" dirty="0"/>
          </a:p>
          <a:p>
            <a:pPr marL="0" indent="0">
              <a:buNone/>
            </a:pPr>
            <a:r>
              <a:rPr lang="es-ES" dirty="0"/>
              <a:t>	•Las que sólo compran espacio en los medios.</a:t>
            </a:r>
            <a:endParaRPr lang="es-AR" dirty="0"/>
          </a:p>
          <a:p>
            <a:pPr marL="0" indent="0">
              <a:buNone/>
            </a:pPr>
            <a:r>
              <a:rPr lang="es-ES" dirty="0"/>
              <a:t>	•Las que también realizan la planificación.</a:t>
            </a:r>
            <a:endParaRPr lang="es-AR" dirty="0"/>
          </a:p>
          <a:p>
            <a:pPr marL="0" indent="0">
              <a:buNone/>
            </a:pPr>
            <a:r>
              <a:rPr lang="es-ES" dirty="0"/>
              <a:t>	•Las que, además de comprar y planificar, prestan servicio de investigación.</a:t>
            </a:r>
            <a:endParaRPr lang="es-AR" dirty="0"/>
          </a:p>
          <a:p>
            <a:pPr marL="0" indent="0" algn="just">
              <a:buNone/>
            </a:pP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9511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9A97C-B827-48D6-BA7F-30F18E1B9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dirty="0"/>
              <a:t>La agencia de publicidad se dedica a crear y ejecutar campañas publicitarias</a:t>
            </a:r>
            <a:br>
              <a:rPr lang="es-AR" sz="2800" dirty="0"/>
            </a:br>
            <a:br>
              <a:rPr lang="es-AR" sz="2800" dirty="0"/>
            </a:br>
            <a:r>
              <a:rPr lang="es-AR" sz="2800" dirty="0"/>
              <a:t>La central de medios se encarga de resolver la propuesta de difusión de la campaña, espacios donde se ubicarán las piezas publicitarias</a:t>
            </a:r>
            <a:br>
              <a:rPr lang="es-AR" sz="2800" dirty="0"/>
            </a:br>
            <a:endParaRPr lang="es-AR" sz="2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238683-09E4-4E06-AB1C-9A7DB82971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s-ES" sz="2400" b="1" dirty="0"/>
              <a:t>DIFERENCIA ENTRE CENTRAL DE MEDIOS </a:t>
            </a:r>
            <a:br>
              <a:rPr lang="es-ES" sz="2400" b="1" dirty="0"/>
            </a:br>
            <a:r>
              <a:rPr lang="es-ES" sz="2400" b="1" dirty="0"/>
              <a:t>Y AGENCIA DE PUBLICIDAD.</a:t>
            </a:r>
            <a:br>
              <a:rPr lang="es-AR" sz="2400" b="1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6236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40280B0-4722-4B31-BAEE-71113C034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674" y="868458"/>
            <a:ext cx="6828112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35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FD092B1-981E-4C36-BDE4-9A835178B2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6" b="9889"/>
          <a:stretch/>
        </p:blipFill>
        <p:spPr>
          <a:xfrm>
            <a:off x="3970524" y="831574"/>
            <a:ext cx="7234639" cy="51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37633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26</TotalTime>
  <Words>301</Words>
  <Application>Microsoft Office PowerPoint</Application>
  <PresentationFormat>Panorámica</PresentationFormat>
  <Paragraphs>24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Corbel</vt:lpstr>
      <vt:lpstr>Wingdings 2</vt:lpstr>
      <vt:lpstr>Marco</vt:lpstr>
      <vt:lpstr>Planificación de Medios</vt:lpstr>
      <vt:lpstr>Subordinación de objetivos</vt:lpstr>
      <vt:lpstr>DEPARTAMENTO DE  MEDIOS </vt:lpstr>
      <vt:lpstr>DIFERENTES  SITUACIONES</vt:lpstr>
      <vt:lpstr>CENTRALES  DE MEDIOS </vt:lpstr>
      <vt:lpstr>La agencia de publicidad se dedica a crear y ejecutar campañas publicitarias  La central de medios se encarga de resolver la propuesta de difusión de la campaña, espacios donde se ubicarán las piezas publicitarias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Jorgelina Leschenne</dc:creator>
  <cp:lastModifiedBy>Jorgelina Leschenne</cp:lastModifiedBy>
  <cp:revision>4</cp:revision>
  <dcterms:created xsi:type="dcterms:W3CDTF">2020-06-01T21:30:55Z</dcterms:created>
  <dcterms:modified xsi:type="dcterms:W3CDTF">2020-06-04T00:43:46Z</dcterms:modified>
</cp:coreProperties>
</file>